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</p:sldIdLst>
  <p:sldSz cx="12190095" cy="685927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Swis721 Blk BT" panose="020B0904030502020204" pitchFamily="34" charset="0"/>
      <p:regular r:id="rId40"/>
    </p:embeddedFont>
    <p:embeddedFont>
      <p:font typeface="Yu Gothic Light" panose="020B0300000000000000" pitchFamily="34" charset="-128"/>
      <p:regular r:id="rId41"/>
    </p:embeddedFont>
    <p:embeddedFont>
      <p:font typeface="Segoe UI Black" panose="020B0704020202020204" pitchFamily="34" charset="0"/>
      <p:bold r:id="rId42"/>
      <p:boldItalic r:id="rId43"/>
    </p:embeddedFont>
    <p:embeddedFont>
      <p:font typeface="NanLiHei_Eurostile" panose="02010600030101010101" pitchFamily="2" charset="-122"/>
      <p:regular r:id="rId44"/>
    </p:embeddedFont>
    <p:embeddedFont>
      <p:font typeface="方正正中黑简体" panose="02000000000000000000" pitchFamily="2" charset="-122"/>
      <p:regular r:id="rId45"/>
    </p:embeddedFont>
    <p:embeddedFont>
      <p:font typeface="微软雅黑" panose="020B0503020204020204" pitchFamily="34" charset="-122"/>
      <p:regular r:id="rId46"/>
    </p:embeddedFont>
    <p:embeddedFont>
      <p:font typeface="Calibri Light" panose="020F0302020204030204" charset="0"/>
      <p:regular r:id="rId47"/>
      <p:italic r:id="rId48"/>
    </p:embeddedFont>
    <p:embeddedFont>
      <p:font typeface="等线" panose="02010600030101010101" charset="-122"/>
      <p:regular r:id="rId49"/>
    </p:embeddedFont>
    <p:embeddedFont>
      <p:font typeface="经典平黑简" panose="02010609010101010101" pitchFamily="49" charset="-122"/>
      <p:regular r:id="rId50"/>
    </p:embeddedFont>
    <p:embeddedFont>
      <p:font typeface="Calibri" panose="020F0502020204030204"/>
      <p:regular r:id="rId51"/>
      <p:bold r:id="rId52"/>
      <p:italic r:id="rId53"/>
      <p:boldItalic r:id="rId54"/>
    </p:embeddedFont>
    <p:embeddedFont>
      <p:font typeface="Segoe UI" panose="020B0502040204020203" pitchFamily="34" charset="0"/>
      <p:regular r:id="rId55"/>
      <p:bold r:id="rId56"/>
      <p:italic r:id="rId57"/>
      <p:boldItalic r:id="rId58"/>
    </p:embeddedFont>
    <p:embeddedFont>
      <p:font typeface="Arial Black" panose="020B0A04020102020204" pitchFamily="34" charset="0"/>
      <p:bold r:id="rId59"/>
    </p:embeddedFont>
  </p:embeddedFontLst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996" y="72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9" Type="http://schemas.openxmlformats.org/officeDocument/2006/relationships/font" Target="fonts/font24.fntdata"/><Relationship Id="rId58" Type="http://schemas.openxmlformats.org/officeDocument/2006/relationships/font" Target="fonts/font23.fntdata"/><Relationship Id="rId57" Type="http://schemas.openxmlformats.org/officeDocument/2006/relationships/font" Target="fonts/font22.fntdata"/><Relationship Id="rId56" Type="http://schemas.openxmlformats.org/officeDocument/2006/relationships/font" Target="fonts/font21.fntdata"/><Relationship Id="rId55" Type="http://schemas.openxmlformats.org/officeDocument/2006/relationships/font" Target="fonts/font20.fntdata"/><Relationship Id="rId54" Type="http://schemas.openxmlformats.org/officeDocument/2006/relationships/font" Target="fonts/font19.fntdata"/><Relationship Id="rId53" Type="http://schemas.openxmlformats.org/officeDocument/2006/relationships/font" Target="fonts/font18.fntdata"/><Relationship Id="rId52" Type="http://schemas.openxmlformats.org/officeDocument/2006/relationships/font" Target="fonts/font17.fntdata"/><Relationship Id="rId51" Type="http://schemas.openxmlformats.org/officeDocument/2006/relationships/font" Target="fonts/font16.fntdata"/><Relationship Id="rId50" Type="http://schemas.openxmlformats.org/officeDocument/2006/relationships/font" Target="fonts/font15.fntdata"/><Relationship Id="rId5" Type="http://schemas.openxmlformats.org/officeDocument/2006/relationships/slide" Target="slides/slide3.xml"/><Relationship Id="rId49" Type="http://schemas.openxmlformats.org/officeDocument/2006/relationships/font" Target="fonts/font14.fntdata"/><Relationship Id="rId48" Type="http://schemas.openxmlformats.org/officeDocument/2006/relationships/font" Target="fonts/font13.fntdata"/><Relationship Id="rId47" Type="http://schemas.openxmlformats.org/officeDocument/2006/relationships/font" Target="fonts/font12.fntdata"/><Relationship Id="rId46" Type="http://schemas.openxmlformats.org/officeDocument/2006/relationships/font" Target="fonts/font11.fntdata"/><Relationship Id="rId45" Type="http://schemas.openxmlformats.org/officeDocument/2006/relationships/font" Target="fonts/font10.fntdata"/><Relationship Id="rId44" Type="http://schemas.openxmlformats.org/officeDocument/2006/relationships/font" Target="fonts/font9.fntdata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F12310-9337-4BCE-B74E-1566BCE777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36228-AF66-4B77-BF4B-6F8D7F4A6E6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flipH="1" flipV="1">
            <a:off x="-21478" y="6460406"/>
            <a:ext cx="12224589" cy="425503"/>
          </a:xfrm>
          <a:custGeom>
            <a:avLst/>
            <a:gdLst>
              <a:gd name="connsiteX0" fmla="*/ 0 w 12211665"/>
              <a:gd name="connsiteY0" fmla="*/ 0 h 1061884"/>
              <a:gd name="connsiteX1" fmla="*/ 0 w 12211665"/>
              <a:gd name="connsiteY1" fmla="*/ 1061884 h 1061884"/>
              <a:gd name="connsiteX2" fmla="*/ 6548284 w 12211665"/>
              <a:gd name="connsiteY2" fmla="*/ 1061884 h 1061884"/>
              <a:gd name="connsiteX3" fmla="*/ 7108723 w 12211665"/>
              <a:gd name="connsiteY3" fmla="*/ 707922 h 1061884"/>
              <a:gd name="connsiteX4" fmla="*/ 12211665 w 12211665"/>
              <a:gd name="connsiteY4" fmla="*/ 707922 h 1061884"/>
              <a:gd name="connsiteX5" fmla="*/ 12211665 w 12211665"/>
              <a:gd name="connsiteY5" fmla="*/ 29497 h 1061884"/>
              <a:gd name="connsiteX6" fmla="*/ 0 w 12211665"/>
              <a:gd name="connsiteY6" fmla="*/ 0 h 1061884"/>
              <a:gd name="connsiteX0-1" fmla="*/ 0 w 12226180"/>
              <a:gd name="connsiteY0-2" fmla="*/ 0 h 1061884"/>
              <a:gd name="connsiteX1-3" fmla="*/ 0 w 12226180"/>
              <a:gd name="connsiteY1-4" fmla="*/ 1061884 h 1061884"/>
              <a:gd name="connsiteX2-5" fmla="*/ 6548284 w 12226180"/>
              <a:gd name="connsiteY2-6" fmla="*/ 1061884 h 1061884"/>
              <a:gd name="connsiteX3-7" fmla="*/ 7108723 w 12226180"/>
              <a:gd name="connsiteY3-8" fmla="*/ 707922 h 1061884"/>
              <a:gd name="connsiteX4-9" fmla="*/ 12211665 w 12226180"/>
              <a:gd name="connsiteY4-10" fmla="*/ 707922 h 1061884"/>
              <a:gd name="connsiteX5-11" fmla="*/ 12226180 w 12226180"/>
              <a:gd name="connsiteY5-12" fmla="*/ 44011 h 1061884"/>
              <a:gd name="connsiteX6-13" fmla="*/ 0 w 12226180"/>
              <a:gd name="connsiteY6-14" fmla="*/ 0 h 1061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226180" h="1061884">
                <a:moveTo>
                  <a:pt x="0" y="0"/>
                </a:moveTo>
                <a:lnTo>
                  <a:pt x="0" y="1061884"/>
                </a:lnTo>
                <a:lnTo>
                  <a:pt x="6548284" y="1061884"/>
                </a:lnTo>
                <a:lnTo>
                  <a:pt x="7108723" y="707922"/>
                </a:lnTo>
                <a:lnTo>
                  <a:pt x="12211665" y="707922"/>
                </a:lnTo>
                <a:lnTo>
                  <a:pt x="12226180" y="44011"/>
                </a:lnTo>
                <a:lnTo>
                  <a:pt x="0" y="0"/>
                </a:lnTo>
                <a:close/>
              </a:path>
            </a:pathLst>
          </a:custGeom>
          <a:solidFill>
            <a:srgbClr val="394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 flipV="1">
            <a:off x="-51569" y="6809592"/>
            <a:ext cx="12254681" cy="0"/>
          </a:xfrm>
          <a:prstGeom prst="line">
            <a:avLst/>
          </a:prstGeom>
          <a:ln>
            <a:solidFill>
              <a:srgbClr val="BACBD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任意多边形 10"/>
          <p:cNvSpPr/>
          <p:nvPr userDrawn="1"/>
        </p:nvSpPr>
        <p:spPr>
          <a:xfrm flipH="1">
            <a:off x="10439707" y="-50986"/>
            <a:ext cx="1763405" cy="573666"/>
          </a:xfrm>
          <a:custGeom>
            <a:avLst/>
            <a:gdLst>
              <a:gd name="connsiteX0" fmla="*/ 0 w 12211665"/>
              <a:gd name="connsiteY0" fmla="*/ 0 h 1061884"/>
              <a:gd name="connsiteX1" fmla="*/ 0 w 12211665"/>
              <a:gd name="connsiteY1" fmla="*/ 1061884 h 1061884"/>
              <a:gd name="connsiteX2" fmla="*/ 6548284 w 12211665"/>
              <a:gd name="connsiteY2" fmla="*/ 1061884 h 1061884"/>
              <a:gd name="connsiteX3" fmla="*/ 7108723 w 12211665"/>
              <a:gd name="connsiteY3" fmla="*/ 707922 h 1061884"/>
              <a:gd name="connsiteX4" fmla="*/ 12211665 w 12211665"/>
              <a:gd name="connsiteY4" fmla="*/ 707922 h 1061884"/>
              <a:gd name="connsiteX5" fmla="*/ 12211665 w 12211665"/>
              <a:gd name="connsiteY5" fmla="*/ 29497 h 1061884"/>
              <a:gd name="connsiteX6" fmla="*/ 0 w 12211665"/>
              <a:gd name="connsiteY6" fmla="*/ 0 h 1061884"/>
              <a:gd name="connsiteX0-1" fmla="*/ 0 w 12226180"/>
              <a:gd name="connsiteY0-2" fmla="*/ 0 h 1061884"/>
              <a:gd name="connsiteX1-3" fmla="*/ 0 w 12226180"/>
              <a:gd name="connsiteY1-4" fmla="*/ 1061884 h 1061884"/>
              <a:gd name="connsiteX2-5" fmla="*/ 6548284 w 12226180"/>
              <a:gd name="connsiteY2-6" fmla="*/ 1061884 h 1061884"/>
              <a:gd name="connsiteX3-7" fmla="*/ 7108723 w 12226180"/>
              <a:gd name="connsiteY3-8" fmla="*/ 707922 h 1061884"/>
              <a:gd name="connsiteX4-9" fmla="*/ 12211665 w 12226180"/>
              <a:gd name="connsiteY4-10" fmla="*/ 707922 h 1061884"/>
              <a:gd name="connsiteX5-11" fmla="*/ 12226180 w 12226180"/>
              <a:gd name="connsiteY5-12" fmla="*/ 44011 h 1061884"/>
              <a:gd name="connsiteX6-13" fmla="*/ 0 w 12226180"/>
              <a:gd name="connsiteY6-14" fmla="*/ 0 h 1061884"/>
              <a:gd name="connsiteX0-15" fmla="*/ 0 w 12226180"/>
              <a:gd name="connsiteY0-16" fmla="*/ 526616 h 1017874"/>
              <a:gd name="connsiteX1-17" fmla="*/ 0 w 12226180"/>
              <a:gd name="connsiteY1-18" fmla="*/ 1017874 h 1017874"/>
              <a:gd name="connsiteX2-19" fmla="*/ 6548284 w 12226180"/>
              <a:gd name="connsiteY2-20" fmla="*/ 1017874 h 1017874"/>
              <a:gd name="connsiteX3-21" fmla="*/ 7108723 w 12226180"/>
              <a:gd name="connsiteY3-22" fmla="*/ 663912 h 1017874"/>
              <a:gd name="connsiteX4-23" fmla="*/ 12211665 w 12226180"/>
              <a:gd name="connsiteY4-24" fmla="*/ 663912 h 1017874"/>
              <a:gd name="connsiteX5-25" fmla="*/ 12226180 w 12226180"/>
              <a:gd name="connsiteY5-26" fmla="*/ 1 h 1017874"/>
              <a:gd name="connsiteX6-27" fmla="*/ 0 w 12226180"/>
              <a:gd name="connsiteY6-28" fmla="*/ 526616 h 1017874"/>
              <a:gd name="connsiteX0-29" fmla="*/ 0 w 12211665"/>
              <a:gd name="connsiteY0-30" fmla="*/ 0 h 491258"/>
              <a:gd name="connsiteX1-31" fmla="*/ 0 w 12211665"/>
              <a:gd name="connsiteY1-32" fmla="*/ 491258 h 491258"/>
              <a:gd name="connsiteX2-33" fmla="*/ 6548284 w 12211665"/>
              <a:gd name="connsiteY2-34" fmla="*/ 491258 h 491258"/>
              <a:gd name="connsiteX3-35" fmla="*/ 7108723 w 12211665"/>
              <a:gd name="connsiteY3-36" fmla="*/ 137296 h 491258"/>
              <a:gd name="connsiteX4-37" fmla="*/ 12211665 w 12211665"/>
              <a:gd name="connsiteY4-38" fmla="*/ 137296 h 491258"/>
              <a:gd name="connsiteX5-39" fmla="*/ 0 w 12211665"/>
              <a:gd name="connsiteY5-40" fmla="*/ 0 h 491258"/>
              <a:gd name="connsiteX0-41" fmla="*/ 0 w 7108723"/>
              <a:gd name="connsiteY0-42" fmla="*/ 0 h 491258"/>
              <a:gd name="connsiteX1-43" fmla="*/ 0 w 7108723"/>
              <a:gd name="connsiteY1-44" fmla="*/ 491258 h 491258"/>
              <a:gd name="connsiteX2-45" fmla="*/ 6548284 w 7108723"/>
              <a:gd name="connsiteY2-46" fmla="*/ 491258 h 491258"/>
              <a:gd name="connsiteX3-47" fmla="*/ 7108723 w 7108723"/>
              <a:gd name="connsiteY3-48" fmla="*/ 137296 h 491258"/>
              <a:gd name="connsiteX4-49" fmla="*/ 0 w 7108723"/>
              <a:gd name="connsiteY4-50" fmla="*/ 0 h 491258"/>
              <a:gd name="connsiteX0-51" fmla="*/ 0 w 7160284"/>
              <a:gd name="connsiteY0-52" fmla="*/ 0 h 368770"/>
              <a:gd name="connsiteX1-53" fmla="*/ 51561 w 7160284"/>
              <a:gd name="connsiteY1-54" fmla="*/ 368770 h 368770"/>
              <a:gd name="connsiteX2-55" fmla="*/ 6599845 w 7160284"/>
              <a:gd name="connsiteY2-56" fmla="*/ 368770 h 368770"/>
              <a:gd name="connsiteX3-57" fmla="*/ 7160284 w 7160284"/>
              <a:gd name="connsiteY3-58" fmla="*/ 14808 h 368770"/>
              <a:gd name="connsiteX4-59" fmla="*/ 0 w 7160284"/>
              <a:gd name="connsiteY4-60" fmla="*/ 0 h 368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60284" h="368770">
                <a:moveTo>
                  <a:pt x="0" y="0"/>
                </a:moveTo>
                <a:lnTo>
                  <a:pt x="51561" y="368770"/>
                </a:lnTo>
                <a:lnTo>
                  <a:pt x="6599845" y="368770"/>
                </a:lnTo>
                <a:lnTo>
                  <a:pt x="7160284" y="14808"/>
                </a:lnTo>
                <a:lnTo>
                  <a:pt x="0" y="0"/>
                </a:lnTo>
                <a:close/>
              </a:path>
            </a:pathLst>
          </a:custGeom>
          <a:solidFill>
            <a:srgbClr val="394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7577741" y="6521373"/>
            <a:ext cx="3579347" cy="260410"/>
            <a:chOff x="4774" y="4115"/>
            <a:chExt cx="2255" cy="164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4775" y="4115"/>
              <a:ext cx="2254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" name="Oval 5"/>
            <p:cNvSpPr>
              <a:spLocks noChangeArrowheads="1"/>
            </p:cNvSpPr>
            <p:nvPr userDrawn="1"/>
          </p:nvSpPr>
          <p:spPr bwMode="auto">
            <a:xfrm>
              <a:off x="4774" y="4125"/>
              <a:ext cx="144" cy="144"/>
            </a:xfrm>
            <a:prstGeom prst="ellipse">
              <a:avLst/>
            </a:prstGeom>
            <a:noFill/>
            <a:ln w="0" cap="flat">
              <a:solidFill>
                <a:srgbClr val="FFFFF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" name="Freeform 6"/>
            <p:cNvSpPr/>
            <p:nvPr userDrawn="1"/>
          </p:nvSpPr>
          <p:spPr bwMode="auto">
            <a:xfrm>
              <a:off x="4800" y="4182"/>
              <a:ext cx="42" cy="43"/>
            </a:xfrm>
            <a:custGeom>
              <a:avLst/>
              <a:gdLst>
                <a:gd name="T0" fmla="*/ 33 w 73"/>
                <a:gd name="T1" fmla="*/ 19 h 77"/>
                <a:gd name="T2" fmla="*/ 37 w 73"/>
                <a:gd name="T3" fmla="*/ 0 h 77"/>
                <a:gd name="T4" fmla="*/ 0 w 73"/>
                <a:gd name="T5" fmla="*/ 36 h 77"/>
                <a:gd name="T6" fmla="*/ 18 w 73"/>
                <a:gd name="T7" fmla="*/ 64 h 77"/>
                <a:gd name="T8" fmla="*/ 12 w 73"/>
                <a:gd name="T9" fmla="*/ 77 h 77"/>
                <a:gd name="T10" fmla="*/ 27 w 73"/>
                <a:gd name="T11" fmla="*/ 69 h 77"/>
                <a:gd name="T12" fmla="*/ 48 w 73"/>
                <a:gd name="T13" fmla="*/ 72 h 77"/>
                <a:gd name="T14" fmla="*/ 73 w 73"/>
                <a:gd name="T15" fmla="*/ 67 h 77"/>
                <a:gd name="T16" fmla="*/ 33 w 73"/>
                <a:gd name="T17" fmla="*/ 1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7">
                  <a:moveTo>
                    <a:pt x="33" y="19"/>
                  </a:moveTo>
                  <a:cubicBezTo>
                    <a:pt x="33" y="13"/>
                    <a:pt x="34" y="6"/>
                    <a:pt x="37" y="0"/>
                  </a:cubicBezTo>
                  <a:cubicBezTo>
                    <a:pt x="16" y="4"/>
                    <a:pt x="0" y="18"/>
                    <a:pt x="0" y="36"/>
                  </a:cubicBezTo>
                  <a:cubicBezTo>
                    <a:pt x="0" y="47"/>
                    <a:pt x="7" y="57"/>
                    <a:pt x="18" y="64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33" y="71"/>
                    <a:pt x="41" y="72"/>
                    <a:pt x="48" y="72"/>
                  </a:cubicBezTo>
                  <a:cubicBezTo>
                    <a:pt x="57" y="72"/>
                    <a:pt x="65" y="70"/>
                    <a:pt x="73" y="67"/>
                  </a:cubicBezTo>
                  <a:cubicBezTo>
                    <a:pt x="49" y="59"/>
                    <a:pt x="33" y="41"/>
                    <a:pt x="3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7"/>
            <p:cNvSpPr>
              <a:spLocks noEditPoints="1"/>
            </p:cNvSpPr>
            <p:nvPr userDrawn="1"/>
          </p:nvSpPr>
          <p:spPr bwMode="auto">
            <a:xfrm>
              <a:off x="4821" y="4165"/>
              <a:ext cx="73" cy="56"/>
            </a:xfrm>
            <a:custGeom>
              <a:avLst/>
              <a:gdLst>
                <a:gd name="T0" fmla="*/ 128 w 128"/>
                <a:gd name="T1" fmla="*/ 48 h 99"/>
                <a:gd name="T2" fmla="*/ 64 w 128"/>
                <a:gd name="T3" fmla="*/ 0 h 99"/>
                <a:gd name="T4" fmla="*/ 0 w 128"/>
                <a:gd name="T5" fmla="*/ 48 h 99"/>
                <a:gd name="T6" fmla="*/ 64 w 128"/>
                <a:gd name="T7" fmla="*/ 96 h 99"/>
                <a:gd name="T8" fmla="*/ 93 w 128"/>
                <a:gd name="T9" fmla="*/ 91 h 99"/>
                <a:gd name="T10" fmla="*/ 94 w 128"/>
                <a:gd name="T11" fmla="*/ 91 h 99"/>
                <a:gd name="T12" fmla="*/ 109 w 128"/>
                <a:gd name="T13" fmla="*/ 99 h 99"/>
                <a:gd name="T14" fmla="*/ 103 w 128"/>
                <a:gd name="T15" fmla="*/ 87 h 99"/>
                <a:gd name="T16" fmla="*/ 105 w 128"/>
                <a:gd name="T17" fmla="*/ 85 h 99"/>
                <a:gd name="T18" fmla="*/ 128 w 128"/>
                <a:gd name="T19" fmla="*/ 48 h 99"/>
                <a:gd name="T20" fmla="*/ 35 w 128"/>
                <a:gd name="T21" fmla="*/ 57 h 99"/>
                <a:gd name="T22" fmla="*/ 28 w 128"/>
                <a:gd name="T23" fmla="*/ 50 h 99"/>
                <a:gd name="T24" fmla="*/ 35 w 128"/>
                <a:gd name="T25" fmla="*/ 43 h 99"/>
                <a:gd name="T26" fmla="*/ 41 w 128"/>
                <a:gd name="T27" fmla="*/ 50 h 99"/>
                <a:gd name="T28" fmla="*/ 35 w 128"/>
                <a:gd name="T29" fmla="*/ 57 h 99"/>
                <a:gd name="T30" fmla="*/ 64 w 128"/>
                <a:gd name="T31" fmla="*/ 57 h 99"/>
                <a:gd name="T32" fmla="*/ 58 w 128"/>
                <a:gd name="T33" fmla="*/ 50 h 99"/>
                <a:gd name="T34" fmla="*/ 64 w 128"/>
                <a:gd name="T35" fmla="*/ 43 h 99"/>
                <a:gd name="T36" fmla="*/ 71 w 128"/>
                <a:gd name="T37" fmla="*/ 50 h 99"/>
                <a:gd name="T38" fmla="*/ 64 w 128"/>
                <a:gd name="T39" fmla="*/ 57 h 99"/>
                <a:gd name="T40" fmla="*/ 94 w 128"/>
                <a:gd name="T41" fmla="*/ 57 h 99"/>
                <a:gd name="T42" fmla="*/ 87 w 128"/>
                <a:gd name="T43" fmla="*/ 50 h 99"/>
                <a:gd name="T44" fmla="*/ 94 w 128"/>
                <a:gd name="T45" fmla="*/ 43 h 99"/>
                <a:gd name="T46" fmla="*/ 101 w 128"/>
                <a:gd name="T47" fmla="*/ 50 h 99"/>
                <a:gd name="T48" fmla="*/ 94 w 128"/>
                <a:gd name="T49" fmla="*/ 5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99">
                  <a:moveTo>
                    <a:pt x="128" y="48"/>
                  </a:moveTo>
                  <a:cubicBezTo>
                    <a:pt x="128" y="22"/>
                    <a:pt x="100" y="0"/>
                    <a:pt x="64" y="0"/>
                  </a:cubicBezTo>
                  <a:cubicBezTo>
                    <a:pt x="29" y="0"/>
                    <a:pt x="0" y="22"/>
                    <a:pt x="0" y="48"/>
                  </a:cubicBezTo>
                  <a:cubicBezTo>
                    <a:pt x="0" y="75"/>
                    <a:pt x="29" y="96"/>
                    <a:pt x="64" y="96"/>
                  </a:cubicBezTo>
                  <a:cubicBezTo>
                    <a:pt x="74" y="96"/>
                    <a:pt x="84" y="95"/>
                    <a:pt x="93" y="91"/>
                  </a:cubicBezTo>
                  <a:cubicBezTo>
                    <a:pt x="94" y="91"/>
                    <a:pt x="94" y="91"/>
                    <a:pt x="94" y="91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3" y="87"/>
                    <a:pt x="103" y="87"/>
                    <a:pt x="103" y="87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20" y="76"/>
                    <a:pt x="128" y="63"/>
                    <a:pt x="128" y="48"/>
                  </a:cubicBezTo>
                  <a:close/>
                  <a:moveTo>
                    <a:pt x="35" y="57"/>
                  </a:moveTo>
                  <a:cubicBezTo>
                    <a:pt x="31" y="57"/>
                    <a:pt x="28" y="54"/>
                    <a:pt x="28" y="50"/>
                  </a:cubicBezTo>
                  <a:cubicBezTo>
                    <a:pt x="28" y="46"/>
                    <a:pt x="31" y="43"/>
                    <a:pt x="35" y="43"/>
                  </a:cubicBezTo>
                  <a:cubicBezTo>
                    <a:pt x="38" y="43"/>
                    <a:pt x="41" y="46"/>
                    <a:pt x="41" y="50"/>
                  </a:cubicBezTo>
                  <a:cubicBezTo>
                    <a:pt x="41" y="54"/>
                    <a:pt x="38" y="57"/>
                    <a:pt x="35" y="57"/>
                  </a:cubicBezTo>
                  <a:close/>
                  <a:moveTo>
                    <a:pt x="64" y="57"/>
                  </a:moveTo>
                  <a:cubicBezTo>
                    <a:pt x="61" y="57"/>
                    <a:pt x="58" y="54"/>
                    <a:pt x="58" y="50"/>
                  </a:cubicBezTo>
                  <a:cubicBezTo>
                    <a:pt x="58" y="46"/>
                    <a:pt x="61" y="43"/>
                    <a:pt x="64" y="43"/>
                  </a:cubicBezTo>
                  <a:cubicBezTo>
                    <a:pt x="68" y="43"/>
                    <a:pt x="71" y="46"/>
                    <a:pt x="71" y="50"/>
                  </a:cubicBezTo>
                  <a:cubicBezTo>
                    <a:pt x="71" y="54"/>
                    <a:pt x="68" y="57"/>
                    <a:pt x="64" y="57"/>
                  </a:cubicBezTo>
                  <a:close/>
                  <a:moveTo>
                    <a:pt x="94" y="57"/>
                  </a:moveTo>
                  <a:cubicBezTo>
                    <a:pt x="90" y="57"/>
                    <a:pt x="87" y="54"/>
                    <a:pt x="87" y="50"/>
                  </a:cubicBezTo>
                  <a:cubicBezTo>
                    <a:pt x="87" y="46"/>
                    <a:pt x="90" y="43"/>
                    <a:pt x="94" y="43"/>
                  </a:cubicBezTo>
                  <a:cubicBezTo>
                    <a:pt x="98" y="43"/>
                    <a:pt x="101" y="46"/>
                    <a:pt x="101" y="50"/>
                  </a:cubicBezTo>
                  <a:cubicBezTo>
                    <a:pt x="101" y="54"/>
                    <a:pt x="98" y="57"/>
                    <a:pt x="94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Oval 8"/>
            <p:cNvSpPr>
              <a:spLocks noChangeArrowheads="1"/>
            </p:cNvSpPr>
            <p:nvPr userDrawn="1"/>
          </p:nvSpPr>
          <p:spPr bwMode="auto">
            <a:xfrm>
              <a:off x="5129" y="4118"/>
              <a:ext cx="145" cy="155"/>
            </a:xfrm>
            <a:prstGeom prst="ellipse">
              <a:avLst/>
            </a:prstGeom>
            <a:noFill/>
            <a:ln w="0" cap="flat">
              <a:solidFill>
                <a:srgbClr val="FFFFF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auto">
            <a:xfrm>
              <a:off x="5157" y="4165"/>
              <a:ext cx="83" cy="64"/>
            </a:xfrm>
            <a:custGeom>
              <a:avLst/>
              <a:gdLst>
                <a:gd name="T0" fmla="*/ 5 w 147"/>
                <a:gd name="T1" fmla="*/ 12 h 113"/>
                <a:gd name="T2" fmla="*/ 18 w 147"/>
                <a:gd name="T3" fmla="*/ 12 h 113"/>
                <a:gd name="T4" fmla="*/ 41 w 147"/>
                <a:gd name="T5" fmla="*/ 109 h 113"/>
                <a:gd name="T6" fmla="*/ 41 w 147"/>
                <a:gd name="T7" fmla="*/ 109 h 113"/>
                <a:gd name="T8" fmla="*/ 41 w 147"/>
                <a:gd name="T9" fmla="*/ 110 h 113"/>
                <a:gd name="T10" fmla="*/ 42 w 147"/>
                <a:gd name="T11" fmla="*/ 112 h 113"/>
                <a:gd name="T12" fmla="*/ 42 w 147"/>
                <a:gd name="T13" fmla="*/ 112 h 113"/>
                <a:gd name="T14" fmla="*/ 43 w 147"/>
                <a:gd name="T15" fmla="*/ 112 h 113"/>
                <a:gd name="T16" fmla="*/ 43 w 147"/>
                <a:gd name="T17" fmla="*/ 112 h 113"/>
                <a:gd name="T18" fmla="*/ 44 w 147"/>
                <a:gd name="T19" fmla="*/ 113 h 113"/>
                <a:gd name="T20" fmla="*/ 44 w 147"/>
                <a:gd name="T21" fmla="*/ 113 h 113"/>
                <a:gd name="T22" fmla="*/ 44 w 147"/>
                <a:gd name="T23" fmla="*/ 113 h 113"/>
                <a:gd name="T24" fmla="*/ 45 w 147"/>
                <a:gd name="T25" fmla="*/ 113 h 113"/>
                <a:gd name="T26" fmla="*/ 46 w 147"/>
                <a:gd name="T27" fmla="*/ 113 h 113"/>
                <a:gd name="T28" fmla="*/ 46 w 147"/>
                <a:gd name="T29" fmla="*/ 113 h 113"/>
                <a:gd name="T30" fmla="*/ 124 w 147"/>
                <a:gd name="T31" fmla="*/ 113 h 113"/>
                <a:gd name="T32" fmla="*/ 129 w 147"/>
                <a:gd name="T33" fmla="*/ 107 h 113"/>
                <a:gd name="T34" fmla="*/ 124 w 147"/>
                <a:gd name="T35" fmla="*/ 101 h 113"/>
                <a:gd name="T36" fmla="*/ 50 w 147"/>
                <a:gd name="T37" fmla="*/ 101 h 113"/>
                <a:gd name="T38" fmla="*/ 47 w 147"/>
                <a:gd name="T39" fmla="*/ 88 h 113"/>
                <a:gd name="T40" fmla="*/ 124 w 147"/>
                <a:gd name="T41" fmla="*/ 88 h 113"/>
                <a:gd name="T42" fmla="*/ 129 w 147"/>
                <a:gd name="T43" fmla="*/ 84 h 113"/>
                <a:gd name="T44" fmla="*/ 146 w 147"/>
                <a:gd name="T45" fmla="*/ 37 h 113"/>
                <a:gd name="T46" fmla="*/ 146 w 147"/>
                <a:gd name="T47" fmla="*/ 32 h 113"/>
                <a:gd name="T48" fmla="*/ 142 w 147"/>
                <a:gd name="T49" fmla="*/ 28 h 113"/>
                <a:gd name="T50" fmla="*/ 29 w 147"/>
                <a:gd name="T51" fmla="*/ 11 h 113"/>
                <a:gd name="T52" fmla="*/ 27 w 147"/>
                <a:gd name="T53" fmla="*/ 4 h 113"/>
                <a:gd name="T54" fmla="*/ 22 w 147"/>
                <a:gd name="T55" fmla="*/ 0 h 113"/>
                <a:gd name="T56" fmla="*/ 5 w 147"/>
                <a:gd name="T57" fmla="*/ 0 h 113"/>
                <a:gd name="T58" fmla="*/ 0 w 147"/>
                <a:gd name="T59" fmla="*/ 6 h 113"/>
                <a:gd name="T60" fmla="*/ 5 w 147"/>
                <a:gd name="T61" fmla="*/ 12 h 113"/>
                <a:gd name="T62" fmla="*/ 107 w 147"/>
                <a:gd name="T63" fmla="*/ 75 h 113"/>
                <a:gd name="T64" fmla="*/ 45 w 147"/>
                <a:gd name="T65" fmla="*/ 75 h 113"/>
                <a:gd name="T66" fmla="*/ 43 w 147"/>
                <a:gd name="T67" fmla="*/ 67 h 113"/>
                <a:gd name="T68" fmla="*/ 108 w 147"/>
                <a:gd name="T69" fmla="*/ 69 h 113"/>
                <a:gd name="T70" fmla="*/ 107 w 147"/>
                <a:gd name="T71" fmla="*/ 75 h 113"/>
                <a:gd name="T72" fmla="*/ 109 w 147"/>
                <a:gd name="T73" fmla="*/ 61 h 113"/>
                <a:gd name="T74" fmla="*/ 41 w 147"/>
                <a:gd name="T75" fmla="*/ 59 h 113"/>
                <a:gd name="T76" fmla="*/ 38 w 147"/>
                <a:gd name="T77" fmla="*/ 44 h 113"/>
                <a:gd name="T78" fmla="*/ 110 w 147"/>
                <a:gd name="T79" fmla="*/ 52 h 113"/>
                <a:gd name="T80" fmla="*/ 109 w 147"/>
                <a:gd name="T81" fmla="*/ 61 h 113"/>
                <a:gd name="T82" fmla="*/ 121 w 147"/>
                <a:gd name="T83" fmla="*/ 75 h 113"/>
                <a:gd name="T84" fmla="*/ 114 w 147"/>
                <a:gd name="T85" fmla="*/ 75 h 113"/>
                <a:gd name="T86" fmla="*/ 119 w 147"/>
                <a:gd name="T87" fmla="*/ 37 h 113"/>
                <a:gd name="T88" fmla="*/ 134 w 147"/>
                <a:gd name="T89" fmla="*/ 40 h 113"/>
                <a:gd name="T90" fmla="*/ 121 w 147"/>
                <a:gd name="T91" fmla="*/ 75 h 113"/>
                <a:gd name="T92" fmla="*/ 112 w 147"/>
                <a:gd name="T93" fmla="*/ 36 h 113"/>
                <a:gd name="T94" fmla="*/ 111 w 147"/>
                <a:gd name="T95" fmla="*/ 45 h 113"/>
                <a:gd name="T96" fmla="*/ 36 w 147"/>
                <a:gd name="T97" fmla="*/ 36 h 113"/>
                <a:gd name="T98" fmla="*/ 33 w 147"/>
                <a:gd name="T99" fmla="*/ 24 h 113"/>
                <a:gd name="T100" fmla="*/ 112 w 147"/>
                <a:gd name="T101" fmla="*/ 3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7" h="113">
                  <a:moveTo>
                    <a:pt x="5" y="12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1" y="110"/>
                    <a:pt x="41" y="110"/>
                    <a:pt x="41" y="110"/>
                  </a:cubicBezTo>
                  <a:cubicBezTo>
                    <a:pt x="41" y="110"/>
                    <a:pt x="41" y="111"/>
                    <a:pt x="42" y="11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2" y="112"/>
                    <a:pt x="43" y="112"/>
                    <a:pt x="43" y="112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43" y="113"/>
                    <a:pt x="43" y="113"/>
                    <a:pt x="44" y="113"/>
                  </a:cubicBezTo>
                  <a:cubicBezTo>
                    <a:pt x="44" y="113"/>
                    <a:pt x="44" y="113"/>
                    <a:pt x="44" y="113"/>
                  </a:cubicBezTo>
                  <a:cubicBezTo>
                    <a:pt x="44" y="113"/>
                    <a:pt x="44" y="113"/>
                    <a:pt x="44" y="113"/>
                  </a:cubicBezTo>
                  <a:cubicBezTo>
                    <a:pt x="45" y="113"/>
                    <a:pt x="45" y="113"/>
                    <a:pt x="45" y="113"/>
                  </a:cubicBezTo>
                  <a:cubicBezTo>
                    <a:pt x="45" y="113"/>
                    <a:pt x="45" y="113"/>
                    <a:pt x="46" y="113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124" y="113"/>
                    <a:pt x="124" y="113"/>
                    <a:pt x="124" y="113"/>
                  </a:cubicBezTo>
                  <a:cubicBezTo>
                    <a:pt x="127" y="113"/>
                    <a:pt x="129" y="111"/>
                    <a:pt x="129" y="107"/>
                  </a:cubicBezTo>
                  <a:cubicBezTo>
                    <a:pt x="129" y="104"/>
                    <a:pt x="127" y="101"/>
                    <a:pt x="124" y="101"/>
                  </a:cubicBezTo>
                  <a:cubicBezTo>
                    <a:pt x="50" y="101"/>
                    <a:pt x="50" y="101"/>
                    <a:pt x="50" y="101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7" y="88"/>
                    <a:pt x="129" y="86"/>
                    <a:pt x="129" y="84"/>
                  </a:cubicBezTo>
                  <a:cubicBezTo>
                    <a:pt x="146" y="37"/>
                    <a:pt x="146" y="37"/>
                    <a:pt x="146" y="37"/>
                  </a:cubicBezTo>
                  <a:cubicBezTo>
                    <a:pt x="147" y="35"/>
                    <a:pt x="147" y="33"/>
                    <a:pt x="146" y="32"/>
                  </a:cubicBezTo>
                  <a:cubicBezTo>
                    <a:pt x="145" y="30"/>
                    <a:pt x="144" y="29"/>
                    <a:pt x="142" y="28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1"/>
                    <a:pt x="25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5" y="12"/>
                  </a:cubicBezTo>
                  <a:close/>
                  <a:moveTo>
                    <a:pt x="107" y="75"/>
                  </a:moveTo>
                  <a:cubicBezTo>
                    <a:pt x="45" y="75"/>
                    <a:pt x="45" y="75"/>
                    <a:pt x="45" y="7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108" y="69"/>
                    <a:pt x="108" y="69"/>
                    <a:pt x="108" y="69"/>
                  </a:cubicBezTo>
                  <a:lnTo>
                    <a:pt x="107" y="75"/>
                  </a:lnTo>
                  <a:close/>
                  <a:moveTo>
                    <a:pt x="109" y="61"/>
                  </a:moveTo>
                  <a:cubicBezTo>
                    <a:pt x="41" y="59"/>
                    <a:pt x="41" y="59"/>
                    <a:pt x="41" y="59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110" y="52"/>
                    <a:pt x="110" y="52"/>
                    <a:pt x="110" y="52"/>
                  </a:cubicBezTo>
                  <a:lnTo>
                    <a:pt x="109" y="61"/>
                  </a:lnTo>
                  <a:close/>
                  <a:moveTo>
                    <a:pt x="121" y="75"/>
                  </a:moveTo>
                  <a:cubicBezTo>
                    <a:pt x="114" y="75"/>
                    <a:pt x="114" y="75"/>
                    <a:pt x="114" y="75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34" y="40"/>
                    <a:pt x="134" y="40"/>
                    <a:pt x="134" y="40"/>
                  </a:cubicBezTo>
                  <a:lnTo>
                    <a:pt x="121" y="75"/>
                  </a:lnTo>
                  <a:close/>
                  <a:moveTo>
                    <a:pt x="112" y="36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24"/>
                    <a:pt x="33" y="24"/>
                    <a:pt x="33" y="24"/>
                  </a:cubicBezTo>
                  <a:lnTo>
                    <a:pt x="112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10"/>
            <p:cNvSpPr>
              <a:spLocks noChangeArrowheads="1"/>
            </p:cNvSpPr>
            <p:nvPr userDrawn="1"/>
          </p:nvSpPr>
          <p:spPr bwMode="auto">
            <a:xfrm>
              <a:off x="5184" y="4231"/>
              <a:ext cx="13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11"/>
            <p:cNvSpPr>
              <a:spLocks noChangeArrowheads="1"/>
            </p:cNvSpPr>
            <p:nvPr userDrawn="1"/>
          </p:nvSpPr>
          <p:spPr bwMode="auto">
            <a:xfrm>
              <a:off x="5214" y="4231"/>
              <a:ext cx="12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/>
            <p:nvPr userDrawn="1"/>
          </p:nvSpPr>
          <p:spPr bwMode="auto">
            <a:xfrm>
              <a:off x="5823" y="4124"/>
              <a:ext cx="146" cy="146"/>
            </a:xfrm>
            <a:custGeom>
              <a:avLst/>
              <a:gdLst>
                <a:gd name="T0" fmla="*/ 257 w 258"/>
                <a:gd name="T1" fmla="*/ 127 h 258"/>
                <a:gd name="T2" fmla="*/ 131 w 258"/>
                <a:gd name="T3" fmla="*/ 257 h 258"/>
                <a:gd name="T4" fmla="*/ 1 w 258"/>
                <a:gd name="T5" fmla="*/ 131 h 258"/>
                <a:gd name="T6" fmla="*/ 127 w 258"/>
                <a:gd name="T7" fmla="*/ 1 h 258"/>
                <a:gd name="T8" fmla="*/ 257 w 258"/>
                <a:gd name="T9" fmla="*/ 12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258">
                  <a:moveTo>
                    <a:pt x="257" y="127"/>
                  </a:moveTo>
                  <a:cubicBezTo>
                    <a:pt x="258" y="198"/>
                    <a:pt x="201" y="256"/>
                    <a:pt x="131" y="257"/>
                  </a:cubicBezTo>
                  <a:cubicBezTo>
                    <a:pt x="60" y="258"/>
                    <a:pt x="2" y="202"/>
                    <a:pt x="1" y="131"/>
                  </a:cubicBezTo>
                  <a:cubicBezTo>
                    <a:pt x="0" y="60"/>
                    <a:pt x="56" y="2"/>
                    <a:pt x="127" y="1"/>
                  </a:cubicBezTo>
                  <a:cubicBezTo>
                    <a:pt x="198" y="0"/>
                    <a:pt x="256" y="57"/>
                    <a:pt x="257" y="127"/>
                  </a:cubicBezTo>
                  <a:close/>
                </a:path>
              </a:pathLst>
            </a:custGeom>
            <a:noFill/>
            <a:ln w="0" cap="flat">
              <a:solidFill>
                <a:srgbClr val="FFFFF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/>
            <p:nvPr userDrawn="1"/>
          </p:nvSpPr>
          <p:spPr bwMode="auto">
            <a:xfrm>
              <a:off x="5864" y="4173"/>
              <a:ext cx="67" cy="65"/>
            </a:xfrm>
            <a:custGeom>
              <a:avLst/>
              <a:gdLst>
                <a:gd name="T0" fmla="*/ 113 w 118"/>
                <a:gd name="T1" fmla="*/ 48 h 114"/>
                <a:gd name="T2" fmla="*/ 59 w 118"/>
                <a:gd name="T3" fmla="*/ 1 h 114"/>
                <a:gd name="T4" fmla="*/ 55 w 118"/>
                <a:gd name="T5" fmla="*/ 0 h 114"/>
                <a:gd name="T6" fmla="*/ 51 w 118"/>
                <a:gd name="T7" fmla="*/ 1 h 114"/>
                <a:gd name="T8" fmla="*/ 2 w 118"/>
                <a:gd name="T9" fmla="*/ 54 h 114"/>
                <a:gd name="T10" fmla="*/ 1 w 118"/>
                <a:gd name="T11" fmla="*/ 55 h 114"/>
                <a:gd name="T12" fmla="*/ 0 w 118"/>
                <a:gd name="T13" fmla="*/ 57 h 114"/>
                <a:gd name="T14" fmla="*/ 3 w 118"/>
                <a:gd name="T15" fmla="*/ 109 h 114"/>
                <a:gd name="T16" fmla="*/ 5 w 118"/>
                <a:gd name="T17" fmla="*/ 113 h 114"/>
                <a:gd name="T18" fmla="*/ 9 w 118"/>
                <a:gd name="T19" fmla="*/ 114 h 114"/>
                <a:gd name="T20" fmla="*/ 35 w 118"/>
                <a:gd name="T21" fmla="*/ 113 h 114"/>
                <a:gd name="T22" fmla="*/ 39 w 118"/>
                <a:gd name="T23" fmla="*/ 111 h 114"/>
                <a:gd name="T24" fmla="*/ 40 w 118"/>
                <a:gd name="T25" fmla="*/ 107 h 114"/>
                <a:gd name="T26" fmla="*/ 38 w 118"/>
                <a:gd name="T27" fmla="*/ 69 h 114"/>
                <a:gd name="T28" fmla="*/ 40 w 118"/>
                <a:gd name="T29" fmla="*/ 65 h 114"/>
                <a:gd name="T30" fmla="*/ 44 w 118"/>
                <a:gd name="T31" fmla="*/ 63 h 114"/>
                <a:gd name="T32" fmla="*/ 73 w 118"/>
                <a:gd name="T33" fmla="*/ 62 h 114"/>
                <a:gd name="T34" fmla="*/ 77 w 118"/>
                <a:gd name="T35" fmla="*/ 63 h 114"/>
                <a:gd name="T36" fmla="*/ 79 w 118"/>
                <a:gd name="T37" fmla="*/ 67 h 114"/>
                <a:gd name="T38" fmla="*/ 80 w 118"/>
                <a:gd name="T39" fmla="*/ 105 h 114"/>
                <a:gd name="T40" fmla="*/ 82 w 118"/>
                <a:gd name="T41" fmla="*/ 109 h 114"/>
                <a:gd name="T42" fmla="*/ 86 w 118"/>
                <a:gd name="T43" fmla="*/ 110 h 114"/>
                <a:gd name="T44" fmla="*/ 112 w 118"/>
                <a:gd name="T45" fmla="*/ 109 h 114"/>
                <a:gd name="T46" fmla="*/ 116 w 118"/>
                <a:gd name="T47" fmla="*/ 107 h 114"/>
                <a:gd name="T48" fmla="*/ 118 w 118"/>
                <a:gd name="T49" fmla="*/ 103 h 114"/>
                <a:gd name="T50" fmla="*/ 115 w 118"/>
                <a:gd name="T51" fmla="*/ 52 h 114"/>
                <a:gd name="T52" fmla="*/ 115 w 118"/>
                <a:gd name="T53" fmla="*/ 50 h 114"/>
                <a:gd name="T54" fmla="*/ 113 w 118"/>
                <a:gd name="T55" fmla="*/ 4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14">
                  <a:moveTo>
                    <a:pt x="113" y="48"/>
                  </a:moveTo>
                  <a:cubicBezTo>
                    <a:pt x="59" y="1"/>
                    <a:pt x="59" y="1"/>
                    <a:pt x="59" y="1"/>
                  </a:cubicBezTo>
                  <a:cubicBezTo>
                    <a:pt x="58" y="0"/>
                    <a:pt x="57" y="0"/>
                    <a:pt x="55" y="0"/>
                  </a:cubicBezTo>
                  <a:cubicBezTo>
                    <a:pt x="54" y="0"/>
                    <a:pt x="52" y="0"/>
                    <a:pt x="51" y="1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1" y="54"/>
                    <a:pt x="1" y="55"/>
                    <a:pt x="1" y="55"/>
                  </a:cubicBezTo>
                  <a:cubicBezTo>
                    <a:pt x="1" y="56"/>
                    <a:pt x="0" y="57"/>
                    <a:pt x="0" y="57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10"/>
                    <a:pt x="4" y="112"/>
                    <a:pt x="5" y="113"/>
                  </a:cubicBezTo>
                  <a:cubicBezTo>
                    <a:pt x="6" y="114"/>
                    <a:pt x="7" y="114"/>
                    <a:pt x="9" y="114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6" y="113"/>
                    <a:pt x="38" y="112"/>
                    <a:pt x="39" y="111"/>
                  </a:cubicBezTo>
                  <a:cubicBezTo>
                    <a:pt x="40" y="110"/>
                    <a:pt x="40" y="108"/>
                    <a:pt x="40" y="107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8" y="67"/>
                    <a:pt x="39" y="66"/>
                    <a:pt x="40" y="65"/>
                  </a:cubicBezTo>
                  <a:cubicBezTo>
                    <a:pt x="41" y="64"/>
                    <a:pt x="42" y="63"/>
                    <a:pt x="44" y="63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4" y="62"/>
                    <a:pt x="76" y="62"/>
                    <a:pt x="77" y="63"/>
                  </a:cubicBezTo>
                  <a:cubicBezTo>
                    <a:pt x="78" y="64"/>
                    <a:pt x="79" y="65"/>
                    <a:pt x="79" y="67"/>
                  </a:cubicBezTo>
                  <a:cubicBezTo>
                    <a:pt x="80" y="105"/>
                    <a:pt x="80" y="105"/>
                    <a:pt x="80" y="105"/>
                  </a:cubicBezTo>
                  <a:cubicBezTo>
                    <a:pt x="80" y="107"/>
                    <a:pt x="81" y="108"/>
                    <a:pt x="82" y="109"/>
                  </a:cubicBezTo>
                  <a:cubicBezTo>
                    <a:pt x="83" y="110"/>
                    <a:pt x="85" y="110"/>
                    <a:pt x="86" y="110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4" y="109"/>
                    <a:pt x="115" y="108"/>
                    <a:pt x="116" y="107"/>
                  </a:cubicBezTo>
                  <a:cubicBezTo>
                    <a:pt x="117" y="106"/>
                    <a:pt x="118" y="105"/>
                    <a:pt x="118" y="103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5" y="51"/>
                    <a:pt x="115" y="51"/>
                    <a:pt x="115" y="50"/>
                  </a:cubicBezTo>
                  <a:cubicBezTo>
                    <a:pt x="114" y="49"/>
                    <a:pt x="114" y="49"/>
                    <a:pt x="113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/>
            <p:nvPr userDrawn="1"/>
          </p:nvSpPr>
          <p:spPr bwMode="auto">
            <a:xfrm>
              <a:off x="5854" y="4158"/>
              <a:ext cx="86" cy="46"/>
            </a:xfrm>
            <a:custGeom>
              <a:avLst/>
              <a:gdLst>
                <a:gd name="T0" fmla="*/ 147 w 151"/>
                <a:gd name="T1" fmla="*/ 62 h 82"/>
                <a:gd name="T2" fmla="*/ 78 w 151"/>
                <a:gd name="T3" fmla="*/ 1 h 82"/>
                <a:gd name="T4" fmla="*/ 72 w 151"/>
                <a:gd name="T5" fmla="*/ 0 h 82"/>
                <a:gd name="T6" fmla="*/ 66 w 151"/>
                <a:gd name="T7" fmla="*/ 2 h 82"/>
                <a:gd name="T8" fmla="*/ 3 w 151"/>
                <a:gd name="T9" fmla="*/ 69 h 82"/>
                <a:gd name="T10" fmla="*/ 3 w 151"/>
                <a:gd name="T11" fmla="*/ 80 h 82"/>
                <a:gd name="T12" fmla="*/ 9 w 151"/>
                <a:gd name="T13" fmla="*/ 82 h 82"/>
                <a:gd name="T14" fmla="*/ 14 w 151"/>
                <a:gd name="T15" fmla="*/ 79 h 82"/>
                <a:gd name="T16" fmla="*/ 71 w 151"/>
                <a:gd name="T17" fmla="*/ 21 h 82"/>
                <a:gd name="T18" fmla="*/ 73 w 151"/>
                <a:gd name="T19" fmla="*/ 20 h 82"/>
                <a:gd name="T20" fmla="*/ 75 w 151"/>
                <a:gd name="T21" fmla="*/ 20 h 82"/>
                <a:gd name="T22" fmla="*/ 137 w 151"/>
                <a:gd name="T23" fmla="*/ 74 h 82"/>
                <a:gd name="T24" fmla="*/ 143 w 151"/>
                <a:gd name="T25" fmla="*/ 76 h 82"/>
                <a:gd name="T26" fmla="*/ 148 w 151"/>
                <a:gd name="T27" fmla="*/ 73 h 82"/>
                <a:gd name="T28" fmla="*/ 147 w 151"/>
                <a:gd name="T29" fmla="*/ 6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82">
                  <a:moveTo>
                    <a:pt x="147" y="62"/>
                  </a:moveTo>
                  <a:cubicBezTo>
                    <a:pt x="78" y="1"/>
                    <a:pt x="78" y="1"/>
                    <a:pt x="78" y="1"/>
                  </a:cubicBezTo>
                  <a:cubicBezTo>
                    <a:pt x="76" y="0"/>
                    <a:pt x="74" y="0"/>
                    <a:pt x="72" y="0"/>
                  </a:cubicBezTo>
                  <a:cubicBezTo>
                    <a:pt x="70" y="0"/>
                    <a:pt x="68" y="0"/>
                    <a:pt x="66" y="2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0" y="73"/>
                    <a:pt x="0" y="77"/>
                    <a:pt x="3" y="80"/>
                  </a:cubicBezTo>
                  <a:cubicBezTo>
                    <a:pt x="5" y="81"/>
                    <a:pt x="7" y="82"/>
                    <a:pt x="9" y="82"/>
                  </a:cubicBezTo>
                  <a:cubicBezTo>
                    <a:pt x="11" y="82"/>
                    <a:pt x="13" y="81"/>
                    <a:pt x="14" y="79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71" y="20"/>
                    <a:pt x="72" y="20"/>
                    <a:pt x="73" y="20"/>
                  </a:cubicBezTo>
                  <a:cubicBezTo>
                    <a:pt x="74" y="19"/>
                    <a:pt x="75" y="20"/>
                    <a:pt x="75" y="20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39" y="75"/>
                    <a:pt x="141" y="76"/>
                    <a:pt x="143" y="76"/>
                  </a:cubicBezTo>
                  <a:cubicBezTo>
                    <a:pt x="145" y="75"/>
                    <a:pt x="147" y="75"/>
                    <a:pt x="148" y="73"/>
                  </a:cubicBezTo>
                  <a:cubicBezTo>
                    <a:pt x="151" y="70"/>
                    <a:pt x="151" y="65"/>
                    <a:pt x="147" y="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/>
            <p:nvPr userDrawn="1"/>
          </p:nvSpPr>
          <p:spPr bwMode="auto">
            <a:xfrm>
              <a:off x="5865" y="4164"/>
              <a:ext cx="11" cy="19"/>
            </a:xfrm>
            <a:custGeom>
              <a:avLst/>
              <a:gdLst>
                <a:gd name="T0" fmla="*/ 17 w 20"/>
                <a:gd name="T1" fmla="*/ 0 h 34"/>
                <a:gd name="T2" fmla="*/ 2 w 20"/>
                <a:gd name="T3" fmla="*/ 1 h 34"/>
                <a:gd name="T4" fmla="*/ 0 w 20"/>
                <a:gd name="T5" fmla="*/ 2 h 34"/>
                <a:gd name="T6" fmla="*/ 0 w 20"/>
                <a:gd name="T7" fmla="*/ 4 h 34"/>
                <a:gd name="T8" fmla="*/ 1 w 20"/>
                <a:gd name="T9" fmla="*/ 34 h 34"/>
                <a:gd name="T10" fmla="*/ 20 w 20"/>
                <a:gd name="T11" fmla="*/ 14 h 34"/>
                <a:gd name="T12" fmla="*/ 19 w 20"/>
                <a:gd name="T13" fmla="*/ 3 h 34"/>
                <a:gd name="T14" fmla="*/ 19 w 20"/>
                <a:gd name="T15" fmla="*/ 1 h 34"/>
                <a:gd name="T16" fmla="*/ 17 w 20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4">
                  <a:moveTo>
                    <a:pt x="17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2"/>
                    <a:pt x="19" y="1"/>
                    <a:pt x="19" y="1"/>
                  </a:cubicBezTo>
                  <a:cubicBezTo>
                    <a:pt x="18" y="0"/>
                    <a:pt x="18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Oval 16"/>
            <p:cNvSpPr>
              <a:spLocks noChangeArrowheads="1"/>
            </p:cNvSpPr>
            <p:nvPr userDrawn="1"/>
          </p:nvSpPr>
          <p:spPr bwMode="auto">
            <a:xfrm>
              <a:off x="5473" y="4125"/>
              <a:ext cx="143" cy="144"/>
            </a:xfrm>
            <a:prstGeom prst="ellipse">
              <a:avLst/>
            </a:prstGeom>
            <a:noFill/>
            <a:ln w="0" cap="flat">
              <a:solidFill>
                <a:srgbClr val="FFFFF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>
              <a:spLocks noEditPoints="1"/>
            </p:cNvSpPr>
            <p:nvPr userDrawn="1"/>
          </p:nvSpPr>
          <p:spPr bwMode="auto">
            <a:xfrm>
              <a:off x="5503" y="4154"/>
              <a:ext cx="86" cy="85"/>
            </a:xfrm>
            <a:custGeom>
              <a:avLst/>
              <a:gdLst>
                <a:gd name="T0" fmla="*/ 10 w 151"/>
                <a:gd name="T1" fmla="*/ 107 h 150"/>
                <a:gd name="T2" fmla="*/ 25 w 151"/>
                <a:gd name="T3" fmla="*/ 107 h 150"/>
                <a:gd name="T4" fmla="*/ 28 w 151"/>
                <a:gd name="T5" fmla="*/ 109 h 150"/>
                <a:gd name="T6" fmla="*/ 38 w 151"/>
                <a:gd name="T7" fmla="*/ 119 h 150"/>
                <a:gd name="T8" fmla="*/ 39 w 151"/>
                <a:gd name="T9" fmla="*/ 123 h 150"/>
                <a:gd name="T10" fmla="*/ 38 w 151"/>
                <a:gd name="T11" fmla="*/ 138 h 150"/>
                <a:gd name="T12" fmla="*/ 40 w 151"/>
                <a:gd name="T13" fmla="*/ 141 h 150"/>
                <a:gd name="T14" fmla="*/ 67 w 151"/>
                <a:gd name="T15" fmla="*/ 149 h 150"/>
                <a:gd name="T16" fmla="*/ 71 w 151"/>
                <a:gd name="T17" fmla="*/ 148 h 150"/>
                <a:gd name="T18" fmla="*/ 78 w 151"/>
                <a:gd name="T19" fmla="*/ 135 h 150"/>
                <a:gd name="T20" fmla="*/ 81 w 151"/>
                <a:gd name="T21" fmla="*/ 133 h 150"/>
                <a:gd name="T22" fmla="*/ 95 w 151"/>
                <a:gd name="T23" fmla="*/ 129 h 150"/>
                <a:gd name="T24" fmla="*/ 99 w 151"/>
                <a:gd name="T25" fmla="*/ 130 h 150"/>
                <a:gd name="T26" fmla="*/ 111 w 151"/>
                <a:gd name="T27" fmla="*/ 139 h 150"/>
                <a:gd name="T28" fmla="*/ 115 w 151"/>
                <a:gd name="T29" fmla="*/ 139 h 150"/>
                <a:gd name="T30" fmla="*/ 136 w 151"/>
                <a:gd name="T31" fmla="*/ 119 h 150"/>
                <a:gd name="T32" fmla="*/ 136 w 151"/>
                <a:gd name="T33" fmla="*/ 116 h 150"/>
                <a:gd name="T34" fmla="*/ 129 w 151"/>
                <a:gd name="T35" fmla="*/ 103 h 150"/>
                <a:gd name="T36" fmla="*/ 128 w 151"/>
                <a:gd name="T37" fmla="*/ 99 h 150"/>
                <a:gd name="T38" fmla="*/ 131 w 151"/>
                <a:gd name="T39" fmla="*/ 92 h 150"/>
                <a:gd name="T40" fmla="*/ 133 w 151"/>
                <a:gd name="T41" fmla="*/ 85 h 150"/>
                <a:gd name="T42" fmla="*/ 135 w 151"/>
                <a:gd name="T43" fmla="*/ 82 h 150"/>
                <a:gd name="T44" fmla="*/ 149 w 151"/>
                <a:gd name="T45" fmla="*/ 76 h 150"/>
                <a:gd name="T46" fmla="*/ 150 w 151"/>
                <a:gd name="T47" fmla="*/ 73 h 150"/>
                <a:gd name="T48" fmla="*/ 144 w 151"/>
                <a:gd name="T49" fmla="*/ 45 h 150"/>
                <a:gd name="T50" fmla="*/ 141 w 151"/>
                <a:gd name="T51" fmla="*/ 42 h 150"/>
                <a:gd name="T52" fmla="*/ 126 w 151"/>
                <a:gd name="T53" fmla="*/ 43 h 150"/>
                <a:gd name="T54" fmla="*/ 122 w 151"/>
                <a:gd name="T55" fmla="*/ 41 h 150"/>
                <a:gd name="T56" fmla="*/ 113 w 151"/>
                <a:gd name="T57" fmla="*/ 31 h 150"/>
                <a:gd name="T58" fmla="*/ 111 w 151"/>
                <a:gd name="T59" fmla="*/ 27 h 150"/>
                <a:gd name="T60" fmla="*/ 113 w 151"/>
                <a:gd name="T61" fmla="*/ 12 h 150"/>
                <a:gd name="T62" fmla="*/ 111 w 151"/>
                <a:gd name="T63" fmla="*/ 9 h 150"/>
                <a:gd name="T64" fmla="*/ 83 w 151"/>
                <a:gd name="T65" fmla="*/ 0 h 150"/>
                <a:gd name="T66" fmla="*/ 80 w 151"/>
                <a:gd name="T67" fmla="*/ 2 h 150"/>
                <a:gd name="T68" fmla="*/ 73 w 151"/>
                <a:gd name="T69" fmla="*/ 15 h 150"/>
                <a:gd name="T70" fmla="*/ 70 w 151"/>
                <a:gd name="T71" fmla="*/ 17 h 150"/>
                <a:gd name="T72" fmla="*/ 56 w 151"/>
                <a:gd name="T73" fmla="*/ 20 h 150"/>
                <a:gd name="T74" fmla="*/ 52 w 151"/>
                <a:gd name="T75" fmla="*/ 20 h 150"/>
                <a:gd name="T76" fmla="*/ 40 w 151"/>
                <a:gd name="T77" fmla="*/ 11 h 150"/>
                <a:gd name="T78" fmla="*/ 36 w 151"/>
                <a:gd name="T79" fmla="*/ 11 h 150"/>
                <a:gd name="T80" fmla="*/ 15 w 151"/>
                <a:gd name="T81" fmla="*/ 31 h 150"/>
                <a:gd name="T82" fmla="*/ 14 w 151"/>
                <a:gd name="T83" fmla="*/ 34 h 150"/>
                <a:gd name="T84" fmla="*/ 22 w 151"/>
                <a:gd name="T85" fmla="*/ 47 h 150"/>
                <a:gd name="T86" fmla="*/ 22 w 151"/>
                <a:gd name="T87" fmla="*/ 51 h 150"/>
                <a:gd name="T88" fmla="*/ 20 w 151"/>
                <a:gd name="T89" fmla="*/ 58 h 150"/>
                <a:gd name="T90" fmla="*/ 18 w 151"/>
                <a:gd name="T91" fmla="*/ 65 h 150"/>
                <a:gd name="T92" fmla="*/ 16 w 151"/>
                <a:gd name="T93" fmla="*/ 68 h 150"/>
                <a:gd name="T94" fmla="*/ 2 w 151"/>
                <a:gd name="T95" fmla="*/ 74 h 150"/>
                <a:gd name="T96" fmla="*/ 1 w 151"/>
                <a:gd name="T97" fmla="*/ 77 h 150"/>
                <a:gd name="T98" fmla="*/ 7 w 151"/>
                <a:gd name="T99" fmla="*/ 105 h 150"/>
                <a:gd name="T100" fmla="*/ 10 w 151"/>
                <a:gd name="T101" fmla="*/ 107 h 150"/>
                <a:gd name="T102" fmla="*/ 56 w 151"/>
                <a:gd name="T103" fmla="*/ 69 h 150"/>
                <a:gd name="T104" fmla="*/ 81 w 151"/>
                <a:gd name="T105" fmla="*/ 56 h 150"/>
                <a:gd name="T106" fmla="*/ 94 w 151"/>
                <a:gd name="T107" fmla="*/ 81 h 150"/>
                <a:gd name="T108" fmla="*/ 69 w 151"/>
                <a:gd name="T109" fmla="*/ 94 h 150"/>
                <a:gd name="T110" fmla="*/ 56 w 151"/>
                <a:gd name="T111" fmla="*/ 6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" h="150">
                  <a:moveTo>
                    <a:pt x="10" y="107"/>
                  </a:moveTo>
                  <a:cubicBezTo>
                    <a:pt x="25" y="107"/>
                    <a:pt x="25" y="107"/>
                    <a:pt x="25" y="107"/>
                  </a:cubicBezTo>
                  <a:cubicBezTo>
                    <a:pt x="26" y="107"/>
                    <a:pt x="28" y="108"/>
                    <a:pt x="28" y="109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9" y="120"/>
                    <a:pt x="40" y="122"/>
                    <a:pt x="39" y="123"/>
                  </a:cubicBezTo>
                  <a:cubicBezTo>
                    <a:pt x="38" y="138"/>
                    <a:pt x="38" y="138"/>
                    <a:pt x="38" y="138"/>
                  </a:cubicBezTo>
                  <a:cubicBezTo>
                    <a:pt x="38" y="139"/>
                    <a:pt x="39" y="140"/>
                    <a:pt x="40" y="141"/>
                  </a:cubicBezTo>
                  <a:cubicBezTo>
                    <a:pt x="67" y="149"/>
                    <a:pt x="67" y="149"/>
                    <a:pt x="67" y="149"/>
                  </a:cubicBezTo>
                  <a:cubicBezTo>
                    <a:pt x="69" y="150"/>
                    <a:pt x="70" y="149"/>
                    <a:pt x="71" y="148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4"/>
                    <a:pt x="80" y="133"/>
                    <a:pt x="81" y="133"/>
                  </a:cubicBezTo>
                  <a:cubicBezTo>
                    <a:pt x="95" y="129"/>
                    <a:pt x="95" y="129"/>
                    <a:pt x="95" y="129"/>
                  </a:cubicBezTo>
                  <a:cubicBezTo>
                    <a:pt x="96" y="129"/>
                    <a:pt x="98" y="129"/>
                    <a:pt x="99" y="130"/>
                  </a:cubicBezTo>
                  <a:cubicBezTo>
                    <a:pt x="111" y="139"/>
                    <a:pt x="111" y="139"/>
                    <a:pt x="111" y="139"/>
                  </a:cubicBezTo>
                  <a:cubicBezTo>
                    <a:pt x="112" y="139"/>
                    <a:pt x="114" y="139"/>
                    <a:pt x="115" y="139"/>
                  </a:cubicBezTo>
                  <a:cubicBezTo>
                    <a:pt x="136" y="119"/>
                    <a:pt x="136" y="119"/>
                    <a:pt x="136" y="119"/>
                  </a:cubicBezTo>
                  <a:cubicBezTo>
                    <a:pt x="137" y="118"/>
                    <a:pt x="137" y="117"/>
                    <a:pt x="136" y="116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28" y="102"/>
                    <a:pt x="128" y="100"/>
                    <a:pt x="128" y="99"/>
                  </a:cubicBezTo>
                  <a:cubicBezTo>
                    <a:pt x="128" y="99"/>
                    <a:pt x="130" y="95"/>
                    <a:pt x="131" y="92"/>
                  </a:cubicBezTo>
                  <a:cubicBezTo>
                    <a:pt x="132" y="89"/>
                    <a:pt x="133" y="85"/>
                    <a:pt x="133" y="85"/>
                  </a:cubicBezTo>
                  <a:cubicBezTo>
                    <a:pt x="133" y="84"/>
                    <a:pt x="134" y="83"/>
                    <a:pt x="135" y="82"/>
                  </a:cubicBezTo>
                  <a:cubicBezTo>
                    <a:pt x="149" y="76"/>
                    <a:pt x="149" y="76"/>
                    <a:pt x="149" y="76"/>
                  </a:cubicBezTo>
                  <a:cubicBezTo>
                    <a:pt x="150" y="75"/>
                    <a:pt x="151" y="74"/>
                    <a:pt x="150" y="73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4" y="43"/>
                    <a:pt x="142" y="42"/>
                    <a:pt x="141" y="42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5" y="43"/>
                    <a:pt x="123" y="42"/>
                    <a:pt x="122" y="41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2" y="30"/>
                    <a:pt x="111" y="28"/>
                    <a:pt x="111" y="27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3" y="11"/>
                    <a:pt x="112" y="9"/>
                    <a:pt x="111" y="9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2" y="0"/>
                    <a:pt x="81" y="1"/>
                    <a:pt x="80" y="2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2" y="16"/>
                    <a:pt x="71" y="17"/>
                    <a:pt x="70" y="17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5" y="21"/>
                    <a:pt x="53" y="20"/>
                    <a:pt x="52" y="20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0"/>
                    <a:pt x="37" y="10"/>
                    <a:pt x="36" y="1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4" y="32"/>
                    <a:pt x="14" y="33"/>
                    <a:pt x="14" y="34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3" y="48"/>
                    <a:pt x="23" y="50"/>
                    <a:pt x="22" y="51"/>
                  </a:cubicBezTo>
                  <a:cubicBezTo>
                    <a:pt x="22" y="51"/>
                    <a:pt x="21" y="55"/>
                    <a:pt x="20" y="58"/>
                  </a:cubicBezTo>
                  <a:cubicBezTo>
                    <a:pt x="19" y="61"/>
                    <a:pt x="18" y="65"/>
                    <a:pt x="18" y="65"/>
                  </a:cubicBezTo>
                  <a:cubicBezTo>
                    <a:pt x="18" y="66"/>
                    <a:pt x="17" y="67"/>
                    <a:pt x="16" y="68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4"/>
                    <a:pt x="0" y="76"/>
                    <a:pt x="1" y="77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6"/>
                    <a:pt x="8" y="107"/>
                    <a:pt x="10" y="107"/>
                  </a:cubicBezTo>
                  <a:close/>
                  <a:moveTo>
                    <a:pt x="56" y="69"/>
                  </a:moveTo>
                  <a:cubicBezTo>
                    <a:pt x="59" y="58"/>
                    <a:pt x="71" y="53"/>
                    <a:pt x="81" y="56"/>
                  </a:cubicBezTo>
                  <a:cubicBezTo>
                    <a:pt x="91" y="59"/>
                    <a:pt x="97" y="70"/>
                    <a:pt x="94" y="81"/>
                  </a:cubicBezTo>
                  <a:cubicBezTo>
                    <a:pt x="91" y="91"/>
                    <a:pt x="80" y="97"/>
                    <a:pt x="69" y="94"/>
                  </a:cubicBezTo>
                  <a:cubicBezTo>
                    <a:pt x="59" y="91"/>
                    <a:pt x="53" y="79"/>
                    <a:pt x="56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Oval 18"/>
            <p:cNvSpPr>
              <a:spLocks noChangeArrowheads="1"/>
            </p:cNvSpPr>
            <p:nvPr userDrawn="1"/>
          </p:nvSpPr>
          <p:spPr bwMode="auto">
            <a:xfrm>
              <a:off x="6173" y="4124"/>
              <a:ext cx="145" cy="146"/>
            </a:xfrm>
            <a:prstGeom prst="ellipse">
              <a:avLst/>
            </a:prstGeom>
            <a:noFill/>
            <a:ln w="0" cap="flat">
              <a:solidFill>
                <a:srgbClr val="FFFFF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/>
            <p:nvPr userDrawn="1"/>
          </p:nvSpPr>
          <p:spPr bwMode="auto">
            <a:xfrm>
              <a:off x="6253" y="4213"/>
              <a:ext cx="8" cy="7"/>
            </a:xfrm>
            <a:custGeom>
              <a:avLst/>
              <a:gdLst>
                <a:gd name="T0" fmla="*/ 5 w 14"/>
                <a:gd name="T1" fmla="*/ 12 h 12"/>
                <a:gd name="T2" fmla="*/ 5 w 14"/>
                <a:gd name="T3" fmla="*/ 11 h 12"/>
                <a:gd name="T4" fmla="*/ 8 w 14"/>
                <a:gd name="T5" fmla="*/ 8 h 12"/>
                <a:gd name="T6" fmla="*/ 12 w 14"/>
                <a:gd name="T7" fmla="*/ 6 h 12"/>
                <a:gd name="T8" fmla="*/ 13 w 14"/>
                <a:gd name="T9" fmla="*/ 6 h 12"/>
                <a:gd name="T10" fmla="*/ 14 w 14"/>
                <a:gd name="T11" fmla="*/ 6 h 12"/>
                <a:gd name="T12" fmla="*/ 10 w 14"/>
                <a:gd name="T13" fmla="*/ 0 h 12"/>
                <a:gd name="T14" fmla="*/ 5 w 14"/>
                <a:gd name="T15" fmla="*/ 3 h 12"/>
                <a:gd name="T16" fmla="*/ 0 w 14"/>
                <a:gd name="T17" fmla="*/ 6 h 12"/>
                <a:gd name="T18" fmla="*/ 4 w 14"/>
                <a:gd name="T19" fmla="*/ 12 h 12"/>
                <a:gd name="T20" fmla="*/ 5 w 14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2">
                  <a:moveTo>
                    <a:pt x="5" y="12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6" y="10"/>
                    <a:pt x="7" y="9"/>
                    <a:pt x="8" y="8"/>
                  </a:cubicBezTo>
                  <a:cubicBezTo>
                    <a:pt x="10" y="8"/>
                    <a:pt x="11" y="7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7" y="2"/>
                    <a:pt x="5" y="3"/>
                  </a:cubicBezTo>
                  <a:cubicBezTo>
                    <a:pt x="4" y="4"/>
                    <a:pt x="2" y="5"/>
                    <a:pt x="0" y="6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5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/>
            <p:nvPr userDrawn="1"/>
          </p:nvSpPr>
          <p:spPr bwMode="auto">
            <a:xfrm>
              <a:off x="6254" y="4218"/>
              <a:ext cx="15" cy="11"/>
            </a:xfrm>
            <a:custGeom>
              <a:avLst/>
              <a:gdLst>
                <a:gd name="T0" fmla="*/ 13 w 26"/>
                <a:gd name="T1" fmla="*/ 1 h 20"/>
                <a:gd name="T2" fmla="*/ 12 w 26"/>
                <a:gd name="T3" fmla="*/ 1 h 20"/>
                <a:gd name="T4" fmla="*/ 11 w 26"/>
                <a:gd name="T5" fmla="*/ 1 h 20"/>
                <a:gd name="T6" fmla="*/ 8 w 26"/>
                <a:gd name="T7" fmla="*/ 3 h 20"/>
                <a:gd name="T8" fmla="*/ 4 w 26"/>
                <a:gd name="T9" fmla="*/ 6 h 20"/>
                <a:gd name="T10" fmla="*/ 4 w 26"/>
                <a:gd name="T11" fmla="*/ 6 h 20"/>
                <a:gd name="T12" fmla="*/ 3 w 26"/>
                <a:gd name="T13" fmla="*/ 7 h 20"/>
                <a:gd name="T14" fmla="*/ 1 w 26"/>
                <a:gd name="T15" fmla="*/ 13 h 20"/>
                <a:gd name="T16" fmla="*/ 1 w 26"/>
                <a:gd name="T17" fmla="*/ 20 h 20"/>
                <a:gd name="T18" fmla="*/ 26 w 26"/>
                <a:gd name="T19" fmla="*/ 3 h 20"/>
                <a:gd name="T20" fmla="*/ 17 w 26"/>
                <a:gd name="T21" fmla="*/ 0 h 20"/>
                <a:gd name="T22" fmla="*/ 13 w 26"/>
                <a:gd name="T23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0">
                  <a:moveTo>
                    <a:pt x="13" y="1"/>
                  </a:move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2" y="1"/>
                    <a:pt x="11" y="1"/>
                  </a:cubicBezTo>
                  <a:cubicBezTo>
                    <a:pt x="10" y="2"/>
                    <a:pt x="9" y="2"/>
                    <a:pt x="8" y="3"/>
                  </a:cubicBezTo>
                  <a:cubicBezTo>
                    <a:pt x="6" y="4"/>
                    <a:pt x="6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3" y="7"/>
                  </a:cubicBezTo>
                  <a:cubicBezTo>
                    <a:pt x="2" y="9"/>
                    <a:pt x="1" y="11"/>
                    <a:pt x="1" y="13"/>
                  </a:cubicBezTo>
                  <a:cubicBezTo>
                    <a:pt x="0" y="15"/>
                    <a:pt x="0" y="18"/>
                    <a:pt x="1" y="20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4" y="1"/>
                    <a:pt x="20" y="0"/>
                    <a:pt x="17" y="0"/>
                  </a:cubicBezTo>
                  <a:cubicBezTo>
                    <a:pt x="16" y="0"/>
                    <a:pt x="14" y="0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21"/>
            <p:cNvSpPr/>
            <p:nvPr userDrawn="1"/>
          </p:nvSpPr>
          <p:spPr bwMode="auto">
            <a:xfrm>
              <a:off x="6256" y="4221"/>
              <a:ext cx="24" cy="23"/>
            </a:xfrm>
            <a:custGeom>
              <a:avLst/>
              <a:gdLst>
                <a:gd name="T0" fmla="*/ 9 w 24"/>
                <a:gd name="T1" fmla="*/ 23 h 23"/>
                <a:gd name="T2" fmla="*/ 24 w 24"/>
                <a:gd name="T3" fmla="*/ 14 h 23"/>
                <a:gd name="T4" fmla="*/ 15 w 24"/>
                <a:gd name="T5" fmla="*/ 0 h 23"/>
                <a:gd name="T6" fmla="*/ 0 w 24"/>
                <a:gd name="T7" fmla="*/ 10 h 23"/>
                <a:gd name="T8" fmla="*/ 9 w 24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9" y="23"/>
                  </a:moveTo>
                  <a:lnTo>
                    <a:pt x="24" y="14"/>
                  </a:lnTo>
                  <a:lnTo>
                    <a:pt x="15" y="0"/>
                  </a:lnTo>
                  <a:lnTo>
                    <a:pt x="0" y="10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Freeform 22"/>
            <p:cNvSpPr>
              <a:spLocks noEditPoints="1"/>
            </p:cNvSpPr>
            <p:nvPr userDrawn="1"/>
          </p:nvSpPr>
          <p:spPr bwMode="auto">
            <a:xfrm>
              <a:off x="6206" y="4156"/>
              <a:ext cx="67" cy="63"/>
            </a:xfrm>
            <a:custGeom>
              <a:avLst/>
              <a:gdLst>
                <a:gd name="T0" fmla="*/ 57 w 119"/>
                <a:gd name="T1" fmla="*/ 110 h 110"/>
                <a:gd name="T2" fmla="*/ 87 w 119"/>
                <a:gd name="T3" fmla="*/ 100 h 110"/>
                <a:gd name="T4" fmla="*/ 102 w 119"/>
                <a:gd name="T5" fmla="*/ 25 h 110"/>
                <a:gd name="T6" fmla="*/ 57 w 119"/>
                <a:gd name="T7" fmla="*/ 0 h 110"/>
                <a:gd name="T8" fmla="*/ 26 w 119"/>
                <a:gd name="T9" fmla="*/ 10 h 110"/>
                <a:gd name="T10" fmla="*/ 3 w 119"/>
                <a:gd name="T11" fmla="*/ 44 h 110"/>
                <a:gd name="T12" fmla="*/ 11 w 119"/>
                <a:gd name="T13" fmla="*/ 85 h 110"/>
                <a:gd name="T14" fmla="*/ 57 w 119"/>
                <a:gd name="T15" fmla="*/ 110 h 110"/>
                <a:gd name="T16" fmla="*/ 35 w 119"/>
                <a:gd name="T17" fmla="*/ 22 h 110"/>
                <a:gd name="T18" fmla="*/ 89 w 119"/>
                <a:gd name="T19" fmla="*/ 33 h 110"/>
                <a:gd name="T20" fmla="*/ 79 w 119"/>
                <a:gd name="T21" fmla="*/ 88 h 110"/>
                <a:gd name="T22" fmla="*/ 24 w 119"/>
                <a:gd name="T23" fmla="*/ 77 h 110"/>
                <a:gd name="T24" fmla="*/ 35 w 119"/>
                <a:gd name="T25" fmla="*/ 2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10">
                  <a:moveTo>
                    <a:pt x="57" y="110"/>
                  </a:moveTo>
                  <a:cubicBezTo>
                    <a:pt x="67" y="110"/>
                    <a:pt x="78" y="106"/>
                    <a:pt x="87" y="100"/>
                  </a:cubicBezTo>
                  <a:cubicBezTo>
                    <a:pt x="112" y="84"/>
                    <a:pt x="119" y="50"/>
                    <a:pt x="102" y="25"/>
                  </a:cubicBezTo>
                  <a:cubicBezTo>
                    <a:pt x="92" y="9"/>
                    <a:pt x="75" y="0"/>
                    <a:pt x="57" y="0"/>
                  </a:cubicBezTo>
                  <a:cubicBezTo>
                    <a:pt x="46" y="0"/>
                    <a:pt x="35" y="4"/>
                    <a:pt x="26" y="10"/>
                  </a:cubicBezTo>
                  <a:cubicBezTo>
                    <a:pt x="14" y="18"/>
                    <a:pt x="6" y="30"/>
                    <a:pt x="3" y="44"/>
                  </a:cubicBezTo>
                  <a:cubicBezTo>
                    <a:pt x="0" y="59"/>
                    <a:pt x="3" y="73"/>
                    <a:pt x="11" y="85"/>
                  </a:cubicBezTo>
                  <a:cubicBezTo>
                    <a:pt x="21" y="101"/>
                    <a:pt x="38" y="110"/>
                    <a:pt x="57" y="110"/>
                  </a:cubicBezTo>
                  <a:close/>
                  <a:moveTo>
                    <a:pt x="35" y="22"/>
                  </a:moveTo>
                  <a:cubicBezTo>
                    <a:pt x="53" y="10"/>
                    <a:pt x="77" y="15"/>
                    <a:pt x="89" y="33"/>
                  </a:cubicBezTo>
                  <a:cubicBezTo>
                    <a:pt x="102" y="51"/>
                    <a:pt x="97" y="76"/>
                    <a:pt x="79" y="88"/>
                  </a:cubicBezTo>
                  <a:cubicBezTo>
                    <a:pt x="60" y="100"/>
                    <a:pt x="36" y="95"/>
                    <a:pt x="24" y="77"/>
                  </a:cubicBezTo>
                  <a:cubicBezTo>
                    <a:pt x="12" y="59"/>
                    <a:pt x="16" y="34"/>
                    <a:pt x="35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" name="Oval 23"/>
            <p:cNvSpPr>
              <a:spLocks noChangeArrowheads="1"/>
            </p:cNvSpPr>
            <p:nvPr userDrawn="1"/>
          </p:nvSpPr>
          <p:spPr bwMode="auto">
            <a:xfrm>
              <a:off x="6530" y="4124"/>
              <a:ext cx="145" cy="146"/>
            </a:xfrm>
            <a:prstGeom prst="ellipse">
              <a:avLst/>
            </a:prstGeom>
            <a:noFill/>
            <a:ln w="0" cap="flat">
              <a:solidFill>
                <a:srgbClr val="FFFFF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" name="Freeform 24"/>
            <p:cNvSpPr/>
            <p:nvPr userDrawn="1"/>
          </p:nvSpPr>
          <p:spPr bwMode="auto">
            <a:xfrm>
              <a:off x="6560" y="4228"/>
              <a:ext cx="79" cy="5"/>
            </a:xfrm>
            <a:custGeom>
              <a:avLst/>
              <a:gdLst>
                <a:gd name="T0" fmla="*/ 139 w 140"/>
                <a:gd name="T1" fmla="*/ 1 h 8"/>
                <a:gd name="T2" fmla="*/ 136 w 140"/>
                <a:gd name="T3" fmla="*/ 0 h 8"/>
                <a:gd name="T4" fmla="*/ 4 w 140"/>
                <a:gd name="T5" fmla="*/ 0 h 8"/>
                <a:gd name="T6" fmla="*/ 2 w 140"/>
                <a:gd name="T7" fmla="*/ 1 h 8"/>
                <a:gd name="T8" fmla="*/ 0 w 140"/>
                <a:gd name="T9" fmla="*/ 3 h 8"/>
                <a:gd name="T10" fmla="*/ 0 w 140"/>
                <a:gd name="T11" fmla="*/ 5 h 8"/>
                <a:gd name="T12" fmla="*/ 2 w 140"/>
                <a:gd name="T13" fmla="*/ 7 h 8"/>
                <a:gd name="T14" fmla="*/ 4 w 140"/>
                <a:gd name="T15" fmla="*/ 8 h 8"/>
                <a:gd name="T16" fmla="*/ 136 w 140"/>
                <a:gd name="T17" fmla="*/ 8 h 8"/>
                <a:gd name="T18" fmla="*/ 139 w 140"/>
                <a:gd name="T19" fmla="*/ 7 h 8"/>
                <a:gd name="T20" fmla="*/ 140 w 140"/>
                <a:gd name="T21" fmla="*/ 5 h 8"/>
                <a:gd name="T22" fmla="*/ 140 w 140"/>
                <a:gd name="T23" fmla="*/ 3 h 8"/>
                <a:gd name="T24" fmla="*/ 139 w 140"/>
                <a:gd name="T2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" h="8">
                  <a:moveTo>
                    <a:pt x="139" y="1"/>
                  </a:moveTo>
                  <a:cubicBezTo>
                    <a:pt x="138" y="0"/>
                    <a:pt x="137" y="0"/>
                    <a:pt x="13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" y="8"/>
                    <a:pt x="3" y="8"/>
                    <a:pt x="4" y="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7" y="8"/>
                    <a:pt x="138" y="8"/>
                    <a:pt x="139" y="7"/>
                  </a:cubicBezTo>
                  <a:cubicBezTo>
                    <a:pt x="140" y="7"/>
                    <a:pt x="140" y="6"/>
                    <a:pt x="140" y="5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40" y="2"/>
                    <a:pt x="140" y="1"/>
                    <a:pt x="1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" name="Freeform 25"/>
            <p:cNvSpPr/>
            <p:nvPr userDrawn="1"/>
          </p:nvSpPr>
          <p:spPr bwMode="auto">
            <a:xfrm>
              <a:off x="6566" y="4212"/>
              <a:ext cx="16" cy="13"/>
            </a:xfrm>
            <a:custGeom>
              <a:avLst/>
              <a:gdLst>
                <a:gd name="T0" fmla="*/ 29 w 29"/>
                <a:gd name="T1" fmla="*/ 3 h 23"/>
                <a:gd name="T2" fmla="*/ 29 w 29"/>
                <a:gd name="T3" fmla="*/ 0 h 23"/>
                <a:gd name="T4" fmla="*/ 27 w 29"/>
                <a:gd name="T5" fmla="*/ 0 h 23"/>
                <a:gd name="T6" fmla="*/ 2 w 29"/>
                <a:gd name="T7" fmla="*/ 0 h 23"/>
                <a:gd name="T8" fmla="*/ 0 w 29"/>
                <a:gd name="T9" fmla="*/ 0 h 23"/>
                <a:gd name="T10" fmla="*/ 0 w 29"/>
                <a:gd name="T11" fmla="*/ 3 h 23"/>
                <a:gd name="T12" fmla="*/ 0 w 29"/>
                <a:gd name="T13" fmla="*/ 23 h 23"/>
                <a:gd name="T14" fmla="*/ 29 w 29"/>
                <a:gd name="T15" fmla="*/ 23 h 23"/>
                <a:gd name="T16" fmla="*/ 29 w 29"/>
                <a:gd name="T1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3">
                  <a:moveTo>
                    <a:pt x="29" y="3"/>
                  </a:moveTo>
                  <a:cubicBezTo>
                    <a:pt x="29" y="2"/>
                    <a:pt x="29" y="1"/>
                    <a:pt x="29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9" y="23"/>
                    <a:pt x="29" y="23"/>
                    <a:pt x="29" y="23"/>
                  </a:cubicBezTo>
                  <a:lnTo>
                    <a:pt x="29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" name="Freeform 26"/>
            <p:cNvSpPr/>
            <p:nvPr userDrawn="1"/>
          </p:nvSpPr>
          <p:spPr bwMode="auto">
            <a:xfrm>
              <a:off x="6591" y="4197"/>
              <a:ext cx="17" cy="28"/>
            </a:xfrm>
            <a:custGeom>
              <a:avLst/>
              <a:gdLst>
                <a:gd name="T0" fmla="*/ 27 w 30"/>
                <a:gd name="T1" fmla="*/ 0 h 50"/>
                <a:gd name="T2" fmla="*/ 2 w 30"/>
                <a:gd name="T3" fmla="*/ 0 h 50"/>
                <a:gd name="T4" fmla="*/ 0 w 30"/>
                <a:gd name="T5" fmla="*/ 1 h 50"/>
                <a:gd name="T6" fmla="*/ 0 w 30"/>
                <a:gd name="T7" fmla="*/ 3 h 50"/>
                <a:gd name="T8" fmla="*/ 0 w 30"/>
                <a:gd name="T9" fmla="*/ 50 h 50"/>
                <a:gd name="T10" fmla="*/ 30 w 30"/>
                <a:gd name="T11" fmla="*/ 50 h 50"/>
                <a:gd name="T12" fmla="*/ 30 w 30"/>
                <a:gd name="T13" fmla="*/ 3 h 50"/>
                <a:gd name="T14" fmla="*/ 29 w 30"/>
                <a:gd name="T15" fmla="*/ 1 h 50"/>
                <a:gd name="T16" fmla="*/ 27 w 30"/>
                <a:gd name="T1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50">
                  <a:moveTo>
                    <a:pt x="27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29" y="2"/>
                    <a:pt x="29" y="1"/>
                  </a:cubicBezTo>
                  <a:cubicBezTo>
                    <a:pt x="28" y="0"/>
                    <a:pt x="27" y="0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27"/>
            <p:cNvSpPr/>
            <p:nvPr userDrawn="1"/>
          </p:nvSpPr>
          <p:spPr bwMode="auto">
            <a:xfrm>
              <a:off x="6616" y="4182"/>
              <a:ext cx="17" cy="43"/>
            </a:xfrm>
            <a:custGeom>
              <a:avLst/>
              <a:gdLst>
                <a:gd name="T0" fmla="*/ 0 w 30"/>
                <a:gd name="T1" fmla="*/ 1 h 76"/>
                <a:gd name="T2" fmla="*/ 0 w 30"/>
                <a:gd name="T3" fmla="*/ 3 h 76"/>
                <a:gd name="T4" fmla="*/ 0 w 30"/>
                <a:gd name="T5" fmla="*/ 76 h 76"/>
                <a:gd name="T6" fmla="*/ 30 w 30"/>
                <a:gd name="T7" fmla="*/ 76 h 76"/>
                <a:gd name="T8" fmla="*/ 30 w 30"/>
                <a:gd name="T9" fmla="*/ 3 h 76"/>
                <a:gd name="T10" fmla="*/ 29 w 30"/>
                <a:gd name="T11" fmla="*/ 1 h 76"/>
                <a:gd name="T12" fmla="*/ 27 w 30"/>
                <a:gd name="T13" fmla="*/ 0 h 76"/>
                <a:gd name="T14" fmla="*/ 2 w 30"/>
                <a:gd name="T15" fmla="*/ 0 h 76"/>
                <a:gd name="T16" fmla="*/ 0 w 30"/>
                <a:gd name="T17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6">
                  <a:moveTo>
                    <a:pt x="0" y="1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29" y="1"/>
                    <a:pt x="29" y="1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28"/>
            <p:cNvSpPr/>
            <p:nvPr userDrawn="1"/>
          </p:nvSpPr>
          <p:spPr bwMode="auto">
            <a:xfrm>
              <a:off x="6566" y="4154"/>
              <a:ext cx="55" cy="50"/>
            </a:xfrm>
            <a:custGeom>
              <a:avLst/>
              <a:gdLst>
                <a:gd name="T0" fmla="*/ 10 w 97"/>
                <a:gd name="T1" fmla="*/ 84 h 88"/>
                <a:gd name="T2" fmla="*/ 17 w 97"/>
                <a:gd name="T3" fmla="*/ 81 h 88"/>
                <a:gd name="T4" fmla="*/ 21 w 97"/>
                <a:gd name="T5" fmla="*/ 80 h 88"/>
                <a:gd name="T6" fmla="*/ 25 w 97"/>
                <a:gd name="T7" fmla="*/ 78 h 88"/>
                <a:gd name="T8" fmla="*/ 34 w 97"/>
                <a:gd name="T9" fmla="*/ 73 h 88"/>
                <a:gd name="T10" fmla="*/ 43 w 97"/>
                <a:gd name="T11" fmla="*/ 67 h 88"/>
                <a:gd name="T12" fmla="*/ 47 w 97"/>
                <a:gd name="T13" fmla="*/ 64 h 88"/>
                <a:gd name="T14" fmla="*/ 52 w 97"/>
                <a:gd name="T15" fmla="*/ 61 h 88"/>
                <a:gd name="T16" fmla="*/ 60 w 97"/>
                <a:gd name="T17" fmla="*/ 54 h 88"/>
                <a:gd name="T18" fmla="*/ 68 w 97"/>
                <a:gd name="T19" fmla="*/ 47 h 88"/>
                <a:gd name="T20" fmla="*/ 81 w 97"/>
                <a:gd name="T21" fmla="*/ 34 h 88"/>
                <a:gd name="T22" fmla="*/ 86 w 97"/>
                <a:gd name="T23" fmla="*/ 27 h 88"/>
                <a:gd name="T24" fmla="*/ 97 w 97"/>
                <a:gd name="T25" fmla="*/ 33 h 88"/>
                <a:gd name="T26" fmla="*/ 95 w 97"/>
                <a:gd name="T27" fmla="*/ 0 h 88"/>
                <a:gd name="T28" fmla="*/ 64 w 97"/>
                <a:gd name="T29" fmla="*/ 16 h 88"/>
                <a:gd name="T30" fmla="*/ 74 w 97"/>
                <a:gd name="T31" fmla="*/ 22 h 88"/>
                <a:gd name="T32" fmla="*/ 70 w 97"/>
                <a:gd name="T33" fmla="*/ 28 h 88"/>
                <a:gd name="T34" fmla="*/ 60 w 97"/>
                <a:gd name="T35" fmla="*/ 42 h 88"/>
                <a:gd name="T36" fmla="*/ 54 w 97"/>
                <a:gd name="T37" fmla="*/ 49 h 88"/>
                <a:gd name="T38" fmla="*/ 46 w 97"/>
                <a:gd name="T39" fmla="*/ 56 h 88"/>
                <a:gd name="T40" fmla="*/ 43 w 97"/>
                <a:gd name="T41" fmla="*/ 60 h 88"/>
                <a:gd name="T42" fmla="*/ 39 w 97"/>
                <a:gd name="T43" fmla="*/ 63 h 88"/>
                <a:gd name="T44" fmla="*/ 31 w 97"/>
                <a:gd name="T45" fmla="*/ 70 h 88"/>
                <a:gd name="T46" fmla="*/ 23 w 97"/>
                <a:gd name="T47" fmla="*/ 75 h 88"/>
                <a:gd name="T48" fmla="*/ 19 w 97"/>
                <a:gd name="T49" fmla="*/ 78 h 88"/>
                <a:gd name="T50" fmla="*/ 16 w 97"/>
                <a:gd name="T51" fmla="*/ 80 h 88"/>
                <a:gd name="T52" fmla="*/ 9 w 97"/>
                <a:gd name="T53" fmla="*/ 83 h 88"/>
                <a:gd name="T54" fmla="*/ 4 w 97"/>
                <a:gd name="T55" fmla="*/ 86 h 88"/>
                <a:gd name="T56" fmla="*/ 0 w 97"/>
                <a:gd name="T57" fmla="*/ 88 h 88"/>
                <a:gd name="T58" fmla="*/ 4 w 97"/>
                <a:gd name="T59" fmla="*/ 86 h 88"/>
                <a:gd name="T60" fmla="*/ 10 w 97"/>
                <a:gd name="T61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7" h="88">
                  <a:moveTo>
                    <a:pt x="10" y="84"/>
                  </a:moveTo>
                  <a:cubicBezTo>
                    <a:pt x="12" y="83"/>
                    <a:pt x="14" y="83"/>
                    <a:pt x="17" y="81"/>
                  </a:cubicBezTo>
                  <a:cubicBezTo>
                    <a:pt x="18" y="81"/>
                    <a:pt x="19" y="80"/>
                    <a:pt x="21" y="80"/>
                  </a:cubicBezTo>
                  <a:cubicBezTo>
                    <a:pt x="22" y="79"/>
                    <a:pt x="24" y="78"/>
                    <a:pt x="25" y="78"/>
                  </a:cubicBezTo>
                  <a:cubicBezTo>
                    <a:pt x="28" y="76"/>
                    <a:pt x="31" y="75"/>
                    <a:pt x="34" y="73"/>
                  </a:cubicBezTo>
                  <a:cubicBezTo>
                    <a:pt x="37" y="71"/>
                    <a:pt x="40" y="69"/>
                    <a:pt x="43" y="67"/>
                  </a:cubicBezTo>
                  <a:cubicBezTo>
                    <a:pt x="44" y="66"/>
                    <a:pt x="46" y="65"/>
                    <a:pt x="47" y="64"/>
                  </a:cubicBezTo>
                  <a:cubicBezTo>
                    <a:pt x="49" y="63"/>
                    <a:pt x="50" y="62"/>
                    <a:pt x="52" y="61"/>
                  </a:cubicBezTo>
                  <a:cubicBezTo>
                    <a:pt x="55" y="59"/>
                    <a:pt x="57" y="56"/>
                    <a:pt x="60" y="54"/>
                  </a:cubicBezTo>
                  <a:cubicBezTo>
                    <a:pt x="63" y="52"/>
                    <a:pt x="65" y="50"/>
                    <a:pt x="68" y="47"/>
                  </a:cubicBezTo>
                  <a:cubicBezTo>
                    <a:pt x="73" y="43"/>
                    <a:pt x="77" y="38"/>
                    <a:pt x="81" y="34"/>
                  </a:cubicBezTo>
                  <a:cubicBezTo>
                    <a:pt x="83" y="32"/>
                    <a:pt x="85" y="29"/>
                    <a:pt x="86" y="27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3" y="23"/>
                    <a:pt x="72" y="26"/>
                    <a:pt x="70" y="28"/>
                  </a:cubicBezTo>
                  <a:cubicBezTo>
                    <a:pt x="67" y="32"/>
                    <a:pt x="64" y="37"/>
                    <a:pt x="60" y="42"/>
                  </a:cubicBezTo>
                  <a:cubicBezTo>
                    <a:pt x="58" y="44"/>
                    <a:pt x="56" y="47"/>
                    <a:pt x="54" y="49"/>
                  </a:cubicBezTo>
                  <a:cubicBezTo>
                    <a:pt x="51" y="51"/>
                    <a:pt x="49" y="54"/>
                    <a:pt x="46" y="56"/>
                  </a:cubicBezTo>
                  <a:cubicBezTo>
                    <a:pt x="45" y="58"/>
                    <a:pt x="44" y="59"/>
                    <a:pt x="43" y="60"/>
                  </a:cubicBezTo>
                  <a:cubicBezTo>
                    <a:pt x="41" y="61"/>
                    <a:pt x="40" y="62"/>
                    <a:pt x="39" y="63"/>
                  </a:cubicBezTo>
                  <a:cubicBezTo>
                    <a:pt x="36" y="65"/>
                    <a:pt x="34" y="68"/>
                    <a:pt x="31" y="70"/>
                  </a:cubicBezTo>
                  <a:cubicBezTo>
                    <a:pt x="28" y="72"/>
                    <a:pt x="26" y="73"/>
                    <a:pt x="23" y="75"/>
                  </a:cubicBezTo>
                  <a:cubicBezTo>
                    <a:pt x="22" y="76"/>
                    <a:pt x="21" y="77"/>
                    <a:pt x="19" y="78"/>
                  </a:cubicBezTo>
                  <a:cubicBezTo>
                    <a:pt x="18" y="78"/>
                    <a:pt x="17" y="79"/>
                    <a:pt x="16" y="80"/>
                  </a:cubicBezTo>
                  <a:cubicBezTo>
                    <a:pt x="13" y="81"/>
                    <a:pt x="11" y="82"/>
                    <a:pt x="9" y="83"/>
                  </a:cubicBezTo>
                  <a:cubicBezTo>
                    <a:pt x="7" y="84"/>
                    <a:pt x="6" y="85"/>
                    <a:pt x="4" y="86"/>
                  </a:cubicBezTo>
                  <a:cubicBezTo>
                    <a:pt x="1" y="87"/>
                    <a:pt x="0" y="88"/>
                    <a:pt x="0" y="88"/>
                  </a:cubicBezTo>
                  <a:cubicBezTo>
                    <a:pt x="0" y="88"/>
                    <a:pt x="1" y="87"/>
                    <a:pt x="4" y="86"/>
                  </a:cubicBezTo>
                  <a:cubicBezTo>
                    <a:pt x="6" y="86"/>
                    <a:pt x="8" y="85"/>
                    <a:pt x="10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Oval 29"/>
            <p:cNvSpPr>
              <a:spLocks noChangeArrowheads="1"/>
            </p:cNvSpPr>
            <p:nvPr userDrawn="1"/>
          </p:nvSpPr>
          <p:spPr bwMode="auto">
            <a:xfrm>
              <a:off x="6883" y="4124"/>
              <a:ext cx="145" cy="146"/>
            </a:xfrm>
            <a:prstGeom prst="ellipse">
              <a:avLst/>
            </a:prstGeom>
            <a:noFill/>
            <a:ln w="0" cap="flat">
              <a:solidFill>
                <a:srgbClr val="FFFFF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" name="Freeform 30"/>
            <p:cNvSpPr/>
            <p:nvPr userDrawn="1"/>
          </p:nvSpPr>
          <p:spPr bwMode="auto">
            <a:xfrm>
              <a:off x="6933" y="4150"/>
              <a:ext cx="44" cy="28"/>
            </a:xfrm>
            <a:custGeom>
              <a:avLst/>
              <a:gdLst>
                <a:gd name="T0" fmla="*/ 39 w 78"/>
                <a:gd name="T1" fmla="*/ 17 h 50"/>
                <a:gd name="T2" fmla="*/ 61 w 78"/>
                <a:gd name="T3" fmla="*/ 44 h 50"/>
                <a:gd name="T4" fmla="*/ 78 w 78"/>
                <a:gd name="T5" fmla="*/ 50 h 50"/>
                <a:gd name="T6" fmla="*/ 39 w 78"/>
                <a:gd name="T7" fmla="*/ 0 h 50"/>
                <a:gd name="T8" fmla="*/ 0 w 78"/>
                <a:gd name="T9" fmla="*/ 49 h 50"/>
                <a:gd name="T10" fmla="*/ 17 w 78"/>
                <a:gd name="T11" fmla="*/ 44 h 50"/>
                <a:gd name="T12" fmla="*/ 39 w 78"/>
                <a:gd name="T13" fmla="*/ 1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50">
                  <a:moveTo>
                    <a:pt x="39" y="17"/>
                  </a:moveTo>
                  <a:cubicBezTo>
                    <a:pt x="44" y="17"/>
                    <a:pt x="58" y="17"/>
                    <a:pt x="61" y="44"/>
                  </a:cubicBezTo>
                  <a:cubicBezTo>
                    <a:pt x="68" y="45"/>
                    <a:pt x="73" y="47"/>
                    <a:pt x="78" y="50"/>
                  </a:cubicBezTo>
                  <a:cubicBezTo>
                    <a:pt x="77" y="7"/>
                    <a:pt x="53" y="0"/>
                    <a:pt x="39" y="0"/>
                  </a:cubicBezTo>
                  <a:cubicBezTo>
                    <a:pt x="25" y="0"/>
                    <a:pt x="2" y="7"/>
                    <a:pt x="0" y="49"/>
                  </a:cubicBezTo>
                  <a:cubicBezTo>
                    <a:pt x="5" y="47"/>
                    <a:pt x="11" y="45"/>
                    <a:pt x="17" y="44"/>
                  </a:cubicBezTo>
                  <a:cubicBezTo>
                    <a:pt x="20" y="17"/>
                    <a:pt x="34" y="17"/>
                    <a:pt x="39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" name="Freeform 31"/>
            <p:cNvSpPr>
              <a:spLocks noEditPoints="1"/>
            </p:cNvSpPr>
            <p:nvPr userDrawn="1"/>
          </p:nvSpPr>
          <p:spPr bwMode="auto">
            <a:xfrm>
              <a:off x="6925" y="4177"/>
              <a:ext cx="61" cy="60"/>
            </a:xfrm>
            <a:custGeom>
              <a:avLst/>
              <a:gdLst>
                <a:gd name="T0" fmla="*/ 54 w 108"/>
                <a:gd name="T1" fmla="*/ 0 h 105"/>
                <a:gd name="T2" fmla="*/ 0 w 108"/>
                <a:gd name="T3" fmla="*/ 36 h 105"/>
                <a:gd name="T4" fmla="*/ 0 w 108"/>
                <a:gd name="T5" fmla="*/ 95 h 105"/>
                <a:gd name="T6" fmla="*/ 10 w 108"/>
                <a:gd name="T7" fmla="*/ 105 h 105"/>
                <a:gd name="T8" fmla="*/ 98 w 108"/>
                <a:gd name="T9" fmla="*/ 105 h 105"/>
                <a:gd name="T10" fmla="*/ 108 w 108"/>
                <a:gd name="T11" fmla="*/ 95 h 105"/>
                <a:gd name="T12" fmla="*/ 108 w 108"/>
                <a:gd name="T13" fmla="*/ 36 h 105"/>
                <a:gd name="T14" fmla="*/ 54 w 108"/>
                <a:gd name="T15" fmla="*/ 0 h 105"/>
                <a:gd name="T16" fmla="*/ 54 w 108"/>
                <a:gd name="T17" fmla="*/ 88 h 105"/>
                <a:gd name="T18" fmla="*/ 23 w 108"/>
                <a:gd name="T19" fmla="*/ 56 h 105"/>
                <a:gd name="T20" fmla="*/ 54 w 108"/>
                <a:gd name="T21" fmla="*/ 24 h 105"/>
                <a:gd name="T22" fmla="*/ 86 w 108"/>
                <a:gd name="T23" fmla="*/ 56 h 105"/>
                <a:gd name="T24" fmla="*/ 54 w 108"/>
                <a:gd name="T25" fmla="*/ 8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05">
                  <a:moveTo>
                    <a:pt x="54" y="0"/>
                  </a:moveTo>
                  <a:cubicBezTo>
                    <a:pt x="6" y="0"/>
                    <a:pt x="0" y="21"/>
                    <a:pt x="0" y="36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00"/>
                    <a:pt x="5" y="105"/>
                    <a:pt x="10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104" y="105"/>
                    <a:pt x="108" y="100"/>
                    <a:pt x="108" y="95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8" y="27"/>
                    <a:pt x="108" y="0"/>
                    <a:pt x="54" y="0"/>
                  </a:cubicBezTo>
                  <a:close/>
                  <a:moveTo>
                    <a:pt x="54" y="88"/>
                  </a:moveTo>
                  <a:cubicBezTo>
                    <a:pt x="37" y="88"/>
                    <a:pt x="23" y="73"/>
                    <a:pt x="23" y="56"/>
                  </a:cubicBezTo>
                  <a:cubicBezTo>
                    <a:pt x="23" y="38"/>
                    <a:pt x="37" y="24"/>
                    <a:pt x="54" y="24"/>
                  </a:cubicBezTo>
                  <a:cubicBezTo>
                    <a:pt x="72" y="24"/>
                    <a:pt x="86" y="38"/>
                    <a:pt x="86" y="56"/>
                  </a:cubicBezTo>
                  <a:cubicBezTo>
                    <a:pt x="86" y="73"/>
                    <a:pt x="72" y="88"/>
                    <a:pt x="54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" name="Freeform 32"/>
            <p:cNvSpPr/>
            <p:nvPr userDrawn="1"/>
          </p:nvSpPr>
          <p:spPr bwMode="auto">
            <a:xfrm>
              <a:off x="6949" y="4197"/>
              <a:ext cx="14" cy="23"/>
            </a:xfrm>
            <a:custGeom>
              <a:avLst/>
              <a:gdLst>
                <a:gd name="T0" fmla="*/ 12 w 25"/>
                <a:gd name="T1" fmla="*/ 0 h 41"/>
                <a:gd name="T2" fmla="*/ 0 w 25"/>
                <a:gd name="T3" fmla="*/ 13 h 41"/>
                <a:gd name="T4" fmla="*/ 8 w 25"/>
                <a:gd name="T5" fmla="*/ 25 h 41"/>
                <a:gd name="T6" fmla="*/ 8 w 25"/>
                <a:gd name="T7" fmla="*/ 37 h 41"/>
                <a:gd name="T8" fmla="*/ 12 w 25"/>
                <a:gd name="T9" fmla="*/ 41 h 41"/>
                <a:gd name="T10" fmla="*/ 16 w 25"/>
                <a:gd name="T11" fmla="*/ 37 h 41"/>
                <a:gd name="T12" fmla="*/ 16 w 25"/>
                <a:gd name="T13" fmla="*/ 25 h 41"/>
                <a:gd name="T14" fmla="*/ 25 w 25"/>
                <a:gd name="T15" fmla="*/ 13 h 41"/>
                <a:gd name="T16" fmla="*/ 12 w 25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41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8"/>
                    <a:pt x="3" y="23"/>
                    <a:pt x="8" y="25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9"/>
                    <a:pt x="10" y="41"/>
                    <a:pt x="12" y="41"/>
                  </a:cubicBezTo>
                  <a:cubicBezTo>
                    <a:pt x="15" y="41"/>
                    <a:pt x="16" y="39"/>
                    <a:pt x="16" y="37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21" y="23"/>
                    <a:pt x="25" y="18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1B531-DC74-46AE-A8FE-533A60662D8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7AE8-B8A8-4062-9A66-CB44F67C37C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1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1B531-DC74-46AE-A8FE-533A60662D8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7AE8-B8A8-4062-9A66-CB44F67C37C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295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1B531-DC74-46AE-A8FE-533A60662D8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7AE8-B8A8-4062-9A66-CB44F67C37C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2" y="1710134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2" y="4590526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1B531-DC74-46AE-A8FE-533A60662D8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7AE8-B8A8-4062-9A66-CB44F67C37C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1B531-DC74-46AE-A8FE-533A60662D8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7AE8-B8A8-4062-9A66-CB44F67C37C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0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5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1B531-DC74-46AE-A8FE-533A60662D8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7AE8-B8A8-4062-9A66-CB44F67C37C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1B531-DC74-46AE-A8FE-533A60662D8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7AE8-B8A8-4062-9A66-CB44F67C37C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1B531-DC74-46AE-A8FE-533A60662D8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7AE8-B8A8-4062-9A66-CB44F67C37C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1B531-DC74-46AE-A8FE-533A60662D8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7AE8-B8A8-4062-9A66-CB44F67C37C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1B531-DC74-46AE-A8FE-533A60662D8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7AE8-B8A8-4062-9A66-CB44F67C37C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4BF1B531-DC74-46AE-A8FE-533A60662D8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B047AE8-B8A8-4062-9A66-CB44F67C37C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emf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emf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emf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8.jpe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" t="4700" r="4838" b="10053"/>
          <a:stretch>
            <a:fillRect/>
          </a:stretch>
        </p:blipFill>
        <p:spPr>
          <a:xfrm>
            <a:off x="1" y="0"/>
            <a:ext cx="12224523" cy="687433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5869966"/>
            <a:ext cx="12254680" cy="1004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671779" y="2786644"/>
            <a:ext cx="3500275" cy="440697"/>
            <a:chOff x="7503296" y="3100631"/>
            <a:chExt cx="3500731" cy="440595"/>
          </a:xfrm>
          <a:solidFill>
            <a:schemeClr val="bg1"/>
          </a:solidFill>
        </p:grpSpPr>
        <p:sp>
          <p:nvSpPr>
            <p:cNvPr id="79" name="Freeform 7"/>
            <p:cNvSpPr/>
            <p:nvPr/>
          </p:nvSpPr>
          <p:spPr bwMode="auto">
            <a:xfrm>
              <a:off x="7503296" y="3100631"/>
              <a:ext cx="248336" cy="340460"/>
            </a:xfrm>
            <a:custGeom>
              <a:avLst/>
              <a:gdLst>
                <a:gd name="T0" fmla="*/ 26 w 42"/>
                <a:gd name="T1" fmla="*/ 10 h 56"/>
                <a:gd name="T2" fmla="*/ 16 w 42"/>
                <a:gd name="T3" fmla="*/ 15 h 56"/>
                <a:gd name="T4" fmla="*/ 12 w 42"/>
                <a:gd name="T5" fmla="*/ 28 h 56"/>
                <a:gd name="T6" fmla="*/ 26 w 42"/>
                <a:gd name="T7" fmla="*/ 46 h 56"/>
                <a:gd name="T8" fmla="*/ 40 w 42"/>
                <a:gd name="T9" fmla="*/ 43 h 56"/>
                <a:gd name="T10" fmla="*/ 40 w 42"/>
                <a:gd name="T11" fmla="*/ 53 h 56"/>
                <a:gd name="T12" fmla="*/ 25 w 42"/>
                <a:gd name="T13" fmla="*/ 56 h 56"/>
                <a:gd name="T14" fmla="*/ 7 w 42"/>
                <a:gd name="T15" fmla="*/ 49 h 56"/>
                <a:gd name="T16" fmla="*/ 0 w 42"/>
                <a:gd name="T17" fmla="*/ 28 h 56"/>
                <a:gd name="T18" fmla="*/ 3 w 42"/>
                <a:gd name="T19" fmla="*/ 13 h 56"/>
                <a:gd name="T20" fmla="*/ 12 w 42"/>
                <a:gd name="T21" fmla="*/ 4 h 56"/>
                <a:gd name="T22" fmla="*/ 26 w 42"/>
                <a:gd name="T23" fmla="*/ 0 h 56"/>
                <a:gd name="T24" fmla="*/ 42 w 42"/>
                <a:gd name="T25" fmla="*/ 4 h 56"/>
                <a:gd name="T26" fmla="*/ 38 w 42"/>
                <a:gd name="T27" fmla="*/ 13 h 56"/>
                <a:gd name="T28" fmla="*/ 32 w 42"/>
                <a:gd name="T29" fmla="*/ 11 h 56"/>
                <a:gd name="T30" fmla="*/ 26 w 42"/>
                <a:gd name="T31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56">
                  <a:moveTo>
                    <a:pt x="26" y="10"/>
                  </a:moveTo>
                  <a:cubicBezTo>
                    <a:pt x="22" y="10"/>
                    <a:pt x="18" y="11"/>
                    <a:pt x="16" y="15"/>
                  </a:cubicBezTo>
                  <a:cubicBezTo>
                    <a:pt x="13" y="18"/>
                    <a:pt x="12" y="22"/>
                    <a:pt x="12" y="28"/>
                  </a:cubicBezTo>
                  <a:cubicBezTo>
                    <a:pt x="12" y="40"/>
                    <a:pt x="17" y="46"/>
                    <a:pt x="26" y="46"/>
                  </a:cubicBezTo>
                  <a:cubicBezTo>
                    <a:pt x="30" y="46"/>
                    <a:pt x="34" y="45"/>
                    <a:pt x="40" y="4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5" y="55"/>
                    <a:pt x="30" y="56"/>
                    <a:pt x="25" y="56"/>
                  </a:cubicBezTo>
                  <a:cubicBezTo>
                    <a:pt x="17" y="56"/>
                    <a:pt x="11" y="54"/>
                    <a:pt x="7" y="49"/>
                  </a:cubicBezTo>
                  <a:cubicBezTo>
                    <a:pt x="3" y="44"/>
                    <a:pt x="0" y="37"/>
                    <a:pt x="0" y="28"/>
                  </a:cubicBezTo>
                  <a:cubicBezTo>
                    <a:pt x="0" y="22"/>
                    <a:pt x="1" y="18"/>
                    <a:pt x="3" y="13"/>
                  </a:cubicBezTo>
                  <a:cubicBezTo>
                    <a:pt x="6" y="9"/>
                    <a:pt x="9" y="6"/>
                    <a:pt x="12" y="4"/>
                  </a:cubicBezTo>
                  <a:cubicBezTo>
                    <a:pt x="16" y="1"/>
                    <a:pt x="21" y="0"/>
                    <a:pt x="26" y="0"/>
                  </a:cubicBezTo>
                  <a:cubicBezTo>
                    <a:pt x="31" y="0"/>
                    <a:pt x="36" y="1"/>
                    <a:pt x="42" y="4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6" y="12"/>
                    <a:pt x="34" y="12"/>
                    <a:pt x="32" y="11"/>
                  </a:cubicBezTo>
                  <a:cubicBezTo>
                    <a:pt x="30" y="10"/>
                    <a:pt x="28" y="10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0" name="Freeform 8"/>
            <p:cNvSpPr>
              <a:spLocks noEditPoints="1"/>
            </p:cNvSpPr>
            <p:nvPr/>
          </p:nvSpPr>
          <p:spPr bwMode="auto">
            <a:xfrm>
              <a:off x="7787681" y="3176734"/>
              <a:ext cx="240325" cy="264357"/>
            </a:xfrm>
            <a:custGeom>
              <a:avLst/>
              <a:gdLst>
                <a:gd name="T0" fmla="*/ 40 w 40"/>
                <a:gd name="T1" fmla="*/ 21 h 43"/>
                <a:gd name="T2" fmla="*/ 35 w 40"/>
                <a:gd name="T3" fmla="*/ 37 h 43"/>
                <a:gd name="T4" fmla="*/ 20 w 40"/>
                <a:gd name="T5" fmla="*/ 43 h 43"/>
                <a:gd name="T6" fmla="*/ 9 w 40"/>
                <a:gd name="T7" fmla="*/ 40 h 43"/>
                <a:gd name="T8" fmla="*/ 2 w 40"/>
                <a:gd name="T9" fmla="*/ 33 h 43"/>
                <a:gd name="T10" fmla="*/ 0 w 40"/>
                <a:gd name="T11" fmla="*/ 21 h 43"/>
                <a:gd name="T12" fmla="*/ 5 w 40"/>
                <a:gd name="T13" fmla="*/ 6 h 43"/>
                <a:gd name="T14" fmla="*/ 20 w 40"/>
                <a:gd name="T15" fmla="*/ 0 h 43"/>
                <a:gd name="T16" fmla="*/ 31 w 40"/>
                <a:gd name="T17" fmla="*/ 2 h 43"/>
                <a:gd name="T18" fmla="*/ 38 w 40"/>
                <a:gd name="T19" fmla="*/ 10 h 43"/>
                <a:gd name="T20" fmla="*/ 40 w 40"/>
                <a:gd name="T21" fmla="*/ 21 h 43"/>
                <a:gd name="T22" fmla="*/ 11 w 40"/>
                <a:gd name="T23" fmla="*/ 21 h 43"/>
                <a:gd name="T24" fmla="*/ 13 w 40"/>
                <a:gd name="T25" fmla="*/ 31 h 43"/>
                <a:gd name="T26" fmla="*/ 20 w 40"/>
                <a:gd name="T27" fmla="*/ 34 h 43"/>
                <a:gd name="T28" fmla="*/ 27 w 40"/>
                <a:gd name="T29" fmla="*/ 31 h 43"/>
                <a:gd name="T30" fmla="*/ 28 w 40"/>
                <a:gd name="T31" fmla="*/ 21 h 43"/>
                <a:gd name="T32" fmla="*/ 26 w 40"/>
                <a:gd name="T33" fmla="*/ 12 h 43"/>
                <a:gd name="T34" fmla="*/ 20 w 40"/>
                <a:gd name="T35" fmla="*/ 9 h 43"/>
                <a:gd name="T36" fmla="*/ 13 w 40"/>
                <a:gd name="T37" fmla="*/ 12 h 43"/>
                <a:gd name="T38" fmla="*/ 11 w 40"/>
                <a:gd name="T39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43">
                  <a:moveTo>
                    <a:pt x="40" y="21"/>
                  </a:moveTo>
                  <a:cubicBezTo>
                    <a:pt x="40" y="28"/>
                    <a:pt x="38" y="33"/>
                    <a:pt x="35" y="37"/>
                  </a:cubicBezTo>
                  <a:cubicBezTo>
                    <a:pt x="31" y="41"/>
                    <a:pt x="26" y="43"/>
                    <a:pt x="20" y="43"/>
                  </a:cubicBezTo>
                  <a:cubicBezTo>
                    <a:pt x="16" y="43"/>
                    <a:pt x="12" y="42"/>
                    <a:pt x="9" y="40"/>
                  </a:cubicBezTo>
                  <a:cubicBezTo>
                    <a:pt x="6" y="39"/>
                    <a:pt x="4" y="36"/>
                    <a:pt x="2" y="33"/>
                  </a:cubicBezTo>
                  <a:cubicBezTo>
                    <a:pt x="1" y="30"/>
                    <a:pt x="0" y="26"/>
                    <a:pt x="0" y="21"/>
                  </a:cubicBezTo>
                  <a:cubicBezTo>
                    <a:pt x="0" y="15"/>
                    <a:pt x="2" y="9"/>
                    <a:pt x="5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4" y="0"/>
                    <a:pt x="28" y="1"/>
                    <a:pt x="31" y="2"/>
                  </a:cubicBezTo>
                  <a:cubicBezTo>
                    <a:pt x="34" y="4"/>
                    <a:pt x="36" y="7"/>
                    <a:pt x="38" y="10"/>
                  </a:cubicBezTo>
                  <a:cubicBezTo>
                    <a:pt x="39" y="13"/>
                    <a:pt x="40" y="17"/>
                    <a:pt x="40" y="21"/>
                  </a:cubicBezTo>
                  <a:close/>
                  <a:moveTo>
                    <a:pt x="11" y="21"/>
                  </a:moveTo>
                  <a:cubicBezTo>
                    <a:pt x="11" y="25"/>
                    <a:pt x="12" y="29"/>
                    <a:pt x="13" y="31"/>
                  </a:cubicBezTo>
                  <a:cubicBezTo>
                    <a:pt x="15" y="33"/>
                    <a:pt x="17" y="34"/>
                    <a:pt x="20" y="34"/>
                  </a:cubicBezTo>
                  <a:cubicBezTo>
                    <a:pt x="23" y="34"/>
                    <a:pt x="25" y="33"/>
                    <a:pt x="27" y="31"/>
                  </a:cubicBezTo>
                  <a:cubicBezTo>
                    <a:pt x="28" y="29"/>
                    <a:pt x="28" y="25"/>
                    <a:pt x="28" y="21"/>
                  </a:cubicBezTo>
                  <a:cubicBezTo>
                    <a:pt x="28" y="17"/>
                    <a:pt x="28" y="14"/>
                    <a:pt x="26" y="12"/>
                  </a:cubicBezTo>
                  <a:cubicBezTo>
                    <a:pt x="25" y="10"/>
                    <a:pt x="23" y="9"/>
                    <a:pt x="20" y="9"/>
                  </a:cubicBezTo>
                  <a:cubicBezTo>
                    <a:pt x="17" y="9"/>
                    <a:pt x="15" y="10"/>
                    <a:pt x="13" y="12"/>
                  </a:cubicBezTo>
                  <a:cubicBezTo>
                    <a:pt x="12" y="14"/>
                    <a:pt x="11" y="17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1" name="Freeform 9"/>
            <p:cNvSpPr/>
            <p:nvPr/>
          </p:nvSpPr>
          <p:spPr bwMode="auto">
            <a:xfrm>
              <a:off x="8084081" y="3176734"/>
              <a:ext cx="376509" cy="256346"/>
            </a:xfrm>
            <a:custGeom>
              <a:avLst/>
              <a:gdLst>
                <a:gd name="T0" fmla="*/ 38 w 63"/>
                <a:gd name="T1" fmla="*/ 42 h 42"/>
                <a:gd name="T2" fmla="*/ 26 w 63"/>
                <a:gd name="T3" fmla="*/ 42 h 42"/>
                <a:gd name="T4" fmla="*/ 26 w 63"/>
                <a:gd name="T5" fmla="*/ 18 h 42"/>
                <a:gd name="T6" fmla="*/ 25 w 63"/>
                <a:gd name="T7" fmla="*/ 11 h 42"/>
                <a:gd name="T8" fmla="*/ 20 w 63"/>
                <a:gd name="T9" fmla="*/ 9 h 42"/>
                <a:gd name="T10" fmla="*/ 14 w 63"/>
                <a:gd name="T11" fmla="*/ 12 h 42"/>
                <a:gd name="T12" fmla="*/ 12 w 63"/>
                <a:gd name="T13" fmla="*/ 23 h 42"/>
                <a:gd name="T14" fmla="*/ 12 w 63"/>
                <a:gd name="T15" fmla="*/ 42 h 42"/>
                <a:gd name="T16" fmla="*/ 0 w 63"/>
                <a:gd name="T17" fmla="*/ 42 h 42"/>
                <a:gd name="T18" fmla="*/ 0 w 63"/>
                <a:gd name="T19" fmla="*/ 1 h 42"/>
                <a:gd name="T20" fmla="*/ 9 w 63"/>
                <a:gd name="T21" fmla="*/ 1 h 42"/>
                <a:gd name="T22" fmla="*/ 11 w 63"/>
                <a:gd name="T23" fmla="*/ 6 h 42"/>
                <a:gd name="T24" fmla="*/ 11 w 63"/>
                <a:gd name="T25" fmla="*/ 6 h 42"/>
                <a:gd name="T26" fmla="*/ 16 w 63"/>
                <a:gd name="T27" fmla="*/ 2 h 42"/>
                <a:gd name="T28" fmla="*/ 23 w 63"/>
                <a:gd name="T29" fmla="*/ 0 h 42"/>
                <a:gd name="T30" fmla="*/ 36 w 63"/>
                <a:gd name="T31" fmla="*/ 6 h 42"/>
                <a:gd name="T32" fmla="*/ 37 w 63"/>
                <a:gd name="T33" fmla="*/ 6 h 42"/>
                <a:gd name="T34" fmla="*/ 42 w 63"/>
                <a:gd name="T35" fmla="*/ 1 h 42"/>
                <a:gd name="T36" fmla="*/ 49 w 63"/>
                <a:gd name="T37" fmla="*/ 0 h 42"/>
                <a:gd name="T38" fmla="*/ 60 w 63"/>
                <a:gd name="T39" fmla="*/ 4 h 42"/>
                <a:gd name="T40" fmla="*/ 63 w 63"/>
                <a:gd name="T41" fmla="*/ 15 h 42"/>
                <a:gd name="T42" fmla="*/ 63 w 63"/>
                <a:gd name="T43" fmla="*/ 42 h 42"/>
                <a:gd name="T44" fmla="*/ 52 w 63"/>
                <a:gd name="T45" fmla="*/ 42 h 42"/>
                <a:gd name="T46" fmla="*/ 52 w 63"/>
                <a:gd name="T47" fmla="*/ 18 h 42"/>
                <a:gd name="T48" fmla="*/ 51 w 63"/>
                <a:gd name="T49" fmla="*/ 11 h 42"/>
                <a:gd name="T50" fmla="*/ 46 w 63"/>
                <a:gd name="T51" fmla="*/ 9 h 42"/>
                <a:gd name="T52" fmla="*/ 40 w 63"/>
                <a:gd name="T53" fmla="*/ 12 h 42"/>
                <a:gd name="T54" fmla="*/ 38 w 63"/>
                <a:gd name="T55" fmla="*/ 21 h 42"/>
                <a:gd name="T56" fmla="*/ 38 w 63"/>
                <a:gd name="T5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" h="42">
                  <a:moveTo>
                    <a:pt x="38" y="42"/>
                  </a:moveTo>
                  <a:cubicBezTo>
                    <a:pt x="26" y="42"/>
                    <a:pt x="26" y="42"/>
                    <a:pt x="26" y="42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5"/>
                    <a:pt x="26" y="13"/>
                    <a:pt x="25" y="11"/>
                  </a:cubicBezTo>
                  <a:cubicBezTo>
                    <a:pt x="24" y="10"/>
                    <a:pt x="22" y="9"/>
                    <a:pt x="20" y="9"/>
                  </a:cubicBezTo>
                  <a:cubicBezTo>
                    <a:pt x="17" y="9"/>
                    <a:pt x="15" y="10"/>
                    <a:pt x="14" y="12"/>
                  </a:cubicBezTo>
                  <a:cubicBezTo>
                    <a:pt x="12" y="14"/>
                    <a:pt x="12" y="18"/>
                    <a:pt x="12" y="2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4"/>
                    <a:pt x="14" y="3"/>
                    <a:pt x="16" y="2"/>
                  </a:cubicBezTo>
                  <a:cubicBezTo>
                    <a:pt x="18" y="0"/>
                    <a:pt x="21" y="0"/>
                    <a:pt x="23" y="0"/>
                  </a:cubicBezTo>
                  <a:cubicBezTo>
                    <a:pt x="29" y="0"/>
                    <a:pt x="34" y="2"/>
                    <a:pt x="36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4"/>
                    <a:pt x="40" y="3"/>
                    <a:pt x="42" y="1"/>
                  </a:cubicBezTo>
                  <a:cubicBezTo>
                    <a:pt x="44" y="0"/>
                    <a:pt x="46" y="0"/>
                    <a:pt x="49" y="0"/>
                  </a:cubicBezTo>
                  <a:cubicBezTo>
                    <a:pt x="54" y="0"/>
                    <a:pt x="57" y="1"/>
                    <a:pt x="60" y="4"/>
                  </a:cubicBezTo>
                  <a:cubicBezTo>
                    <a:pt x="62" y="6"/>
                    <a:pt x="63" y="10"/>
                    <a:pt x="63" y="1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5"/>
                    <a:pt x="52" y="13"/>
                    <a:pt x="51" y="11"/>
                  </a:cubicBezTo>
                  <a:cubicBezTo>
                    <a:pt x="50" y="10"/>
                    <a:pt x="48" y="9"/>
                    <a:pt x="46" y="9"/>
                  </a:cubicBezTo>
                  <a:cubicBezTo>
                    <a:pt x="43" y="9"/>
                    <a:pt x="41" y="10"/>
                    <a:pt x="40" y="12"/>
                  </a:cubicBezTo>
                  <a:cubicBezTo>
                    <a:pt x="38" y="14"/>
                    <a:pt x="38" y="17"/>
                    <a:pt x="38" y="21"/>
                  </a:cubicBezTo>
                  <a:lnTo>
                    <a:pt x="38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2" name="Freeform 10"/>
            <p:cNvSpPr>
              <a:spLocks noEditPoints="1"/>
            </p:cNvSpPr>
            <p:nvPr/>
          </p:nvSpPr>
          <p:spPr bwMode="auto">
            <a:xfrm>
              <a:off x="8532688" y="3176734"/>
              <a:ext cx="232314" cy="364492"/>
            </a:xfrm>
            <a:custGeom>
              <a:avLst/>
              <a:gdLst>
                <a:gd name="T0" fmla="*/ 23 w 39"/>
                <a:gd name="T1" fmla="*/ 43 h 60"/>
                <a:gd name="T2" fmla="*/ 11 w 39"/>
                <a:gd name="T3" fmla="*/ 38 h 60"/>
                <a:gd name="T4" fmla="*/ 11 w 39"/>
                <a:gd name="T5" fmla="*/ 38 h 60"/>
                <a:gd name="T6" fmla="*/ 11 w 39"/>
                <a:gd name="T7" fmla="*/ 44 h 60"/>
                <a:gd name="T8" fmla="*/ 11 w 39"/>
                <a:gd name="T9" fmla="*/ 60 h 60"/>
                <a:gd name="T10" fmla="*/ 0 w 39"/>
                <a:gd name="T11" fmla="*/ 60 h 60"/>
                <a:gd name="T12" fmla="*/ 0 w 39"/>
                <a:gd name="T13" fmla="*/ 1 h 60"/>
                <a:gd name="T14" fmla="*/ 9 w 39"/>
                <a:gd name="T15" fmla="*/ 1 h 60"/>
                <a:gd name="T16" fmla="*/ 11 w 39"/>
                <a:gd name="T17" fmla="*/ 6 h 60"/>
                <a:gd name="T18" fmla="*/ 11 w 39"/>
                <a:gd name="T19" fmla="*/ 6 h 60"/>
                <a:gd name="T20" fmla="*/ 23 w 39"/>
                <a:gd name="T21" fmla="*/ 0 h 60"/>
                <a:gd name="T22" fmla="*/ 35 w 39"/>
                <a:gd name="T23" fmla="*/ 6 h 60"/>
                <a:gd name="T24" fmla="*/ 39 w 39"/>
                <a:gd name="T25" fmla="*/ 21 h 60"/>
                <a:gd name="T26" fmla="*/ 37 w 39"/>
                <a:gd name="T27" fmla="*/ 33 h 60"/>
                <a:gd name="T28" fmla="*/ 31 w 39"/>
                <a:gd name="T29" fmla="*/ 40 h 60"/>
                <a:gd name="T30" fmla="*/ 23 w 39"/>
                <a:gd name="T31" fmla="*/ 43 h 60"/>
                <a:gd name="T32" fmla="*/ 19 w 39"/>
                <a:gd name="T33" fmla="*/ 9 h 60"/>
                <a:gd name="T34" fmla="*/ 13 w 39"/>
                <a:gd name="T35" fmla="*/ 12 h 60"/>
                <a:gd name="T36" fmla="*/ 11 w 39"/>
                <a:gd name="T37" fmla="*/ 20 h 60"/>
                <a:gd name="T38" fmla="*/ 11 w 39"/>
                <a:gd name="T39" fmla="*/ 21 h 60"/>
                <a:gd name="T40" fmla="*/ 13 w 39"/>
                <a:gd name="T41" fmla="*/ 31 h 60"/>
                <a:gd name="T42" fmla="*/ 20 w 39"/>
                <a:gd name="T43" fmla="*/ 34 h 60"/>
                <a:gd name="T44" fmla="*/ 27 w 39"/>
                <a:gd name="T45" fmla="*/ 21 h 60"/>
                <a:gd name="T46" fmla="*/ 25 w 39"/>
                <a:gd name="T47" fmla="*/ 12 h 60"/>
                <a:gd name="T48" fmla="*/ 19 w 39"/>
                <a:gd name="T49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" h="60">
                  <a:moveTo>
                    <a:pt x="23" y="43"/>
                  </a:moveTo>
                  <a:cubicBezTo>
                    <a:pt x="18" y="43"/>
                    <a:pt x="14" y="41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41"/>
                    <a:pt x="11" y="43"/>
                    <a:pt x="11" y="44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2"/>
                    <a:pt x="18" y="0"/>
                    <a:pt x="23" y="0"/>
                  </a:cubicBezTo>
                  <a:cubicBezTo>
                    <a:pt x="28" y="0"/>
                    <a:pt x="32" y="2"/>
                    <a:pt x="35" y="6"/>
                  </a:cubicBezTo>
                  <a:cubicBezTo>
                    <a:pt x="37" y="9"/>
                    <a:pt x="39" y="15"/>
                    <a:pt x="39" y="21"/>
                  </a:cubicBezTo>
                  <a:cubicBezTo>
                    <a:pt x="39" y="26"/>
                    <a:pt x="38" y="30"/>
                    <a:pt x="37" y="33"/>
                  </a:cubicBezTo>
                  <a:cubicBezTo>
                    <a:pt x="36" y="36"/>
                    <a:pt x="34" y="39"/>
                    <a:pt x="31" y="40"/>
                  </a:cubicBezTo>
                  <a:cubicBezTo>
                    <a:pt x="29" y="42"/>
                    <a:pt x="26" y="43"/>
                    <a:pt x="23" y="43"/>
                  </a:cubicBezTo>
                  <a:close/>
                  <a:moveTo>
                    <a:pt x="19" y="9"/>
                  </a:moveTo>
                  <a:cubicBezTo>
                    <a:pt x="17" y="9"/>
                    <a:pt x="15" y="10"/>
                    <a:pt x="13" y="12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6"/>
                    <a:pt x="12" y="29"/>
                    <a:pt x="13" y="31"/>
                  </a:cubicBezTo>
                  <a:cubicBezTo>
                    <a:pt x="15" y="33"/>
                    <a:pt x="17" y="34"/>
                    <a:pt x="20" y="34"/>
                  </a:cubicBezTo>
                  <a:cubicBezTo>
                    <a:pt x="25" y="34"/>
                    <a:pt x="27" y="30"/>
                    <a:pt x="27" y="21"/>
                  </a:cubicBezTo>
                  <a:cubicBezTo>
                    <a:pt x="27" y="17"/>
                    <a:pt x="27" y="14"/>
                    <a:pt x="25" y="12"/>
                  </a:cubicBezTo>
                  <a:cubicBezTo>
                    <a:pt x="24" y="10"/>
                    <a:pt x="22" y="9"/>
                    <a:pt x="1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3" name="Freeform 11"/>
            <p:cNvSpPr>
              <a:spLocks noEditPoints="1"/>
            </p:cNvSpPr>
            <p:nvPr/>
          </p:nvSpPr>
          <p:spPr bwMode="auto">
            <a:xfrm>
              <a:off x="8801050" y="3176734"/>
              <a:ext cx="220298" cy="264357"/>
            </a:xfrm>
            <a:custGeom>
              <a:avLst/>
              <a:gdLst>
                <a:gd name="T0" fmla="*/ 29 w 37"/>
                <a:gd name="T1" fmla="*/ 42 h 43"/>
                <a:gd name="T2" fmla="*/ 27 w 37"/>
                <a:gd name="T3" fmla="*/ 37 h 43"/>
                <a:gd name="T4" fmla="*/ 27 w 37"/>
                <a:gd name="T5" fmla="*/ 37 h 43"/>
                <a:gd name="T6" fmla="*/ 21 w 37"/>
                <a:gd name="T7" fmla="*/ 42 h 43"/>
                <a:gd name="T8" fmla="*/ 13 w 37"/>
                <a:gd name="T9" fmla="*/ 43 h 43"/>
                <a:gd name="T10" fmla="*/ 4 w 37"/>
                <a:gd name="T11" fmla="*/ 39 h 43"/>
                <a:gd name="T12" fmla="*/ 0 w 37"/>
                <a:gd name="T13" fmla="*/ 30 h 43"/>
                <a:gd name="T14" fmla="*/ 5 w 37"/>
                <a:gd name="T15" fmla="*/ 20 h 43"/>
                <a:gd name="T16" fmla="*/ 19 w 37"/>
                <a:gd name="T17" fmla="*/ 17 h 43"/>
                <a:gd name="T18" fmla="*/ 26 w 37"/>
                <a:gd name="T19" fmla="*/ 16 h 43"/>
                <a:gd name="T20" fmla="*/ 26 w 37"/>
                <a:gd name="T21" fmla="*/ 15 h 43"/>
                <a:gd name="T22" fmla="*/ 20 w 37"/>
                <a:gd name="T23" fmla="*/ 8 h 43"/>
                <a:gd name="T24" fmla="*/ 8 w 37"/>
                <a:gd name="T25" fmla="*/ 11 h 43"/>
                <a:gd name="T26" fmla="*/ 4 w 37"/>
                <a:gd name="T27" fmla="*/ 4 h 43"/>
                <a:gd name="T28" fmla="*/ 20 w 37"/>
                <a:gd name="T29" fmla="*/ 0 h 43"/>
                <a:gd name="T30" fmla="*/ 33 w 37"/>
                <a:gd name="T31" fmla="*/ 3 h 43"/>
                <a:gd name="T32" fmla="*/ 37 w 37"/>
                <a:gd name="T33" fmla="*/ 15 h 43"/>
                <a:gd name="T34" fmla="*/ 37 w 37"/>
                <a:gd name="T35" fmla="*/ 42 h 43"/>
                <a:gd name="T36" fmla="*/ 29 w 37"/>
                <a:gd name="T37" fmla="*/ 42 h 43"/>
                <a:gd name="T38" fmla="*/ 26 w 37"/>
                <a:gd name="T39" fmla="*/ 23 h 43"/>
                <a:gd name="T40" fmla="*/ 22 w 37"/>
                <a:gd name="T41" fmla="*/ 23 h 43"/>
                <a:gd name="T42" fmla="*/ 14 w 37"/>
                <a:gd name="T43" fmla="*/ 25 h 43"/>
                <a:gd name="T44" fmla="*/ 12 w 37"/>
                <a:gd name="T45" fmla="*/ 30 h 43"/>
                <a:gd name="T46" fmla="*/ 18 w 37"/>
                <a:gd name="T47" fmla="*/ 35 h 43"/>
                <a:gd name="T48" fmla="*/ 24 w 37"/>
                <a:gd name="T49" fmla="*/ 32 h 43"/>
                <a:gd name="T50" fmla="*/ 26 w 37"/>
                <a:gd name="T51" fmla="*/ 26 h 43"/>
                <a:gd name="T52" fmla="*/ 26 w 37"/>
                <a:gd name="T5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" h="43">
                  <a:moveTo>
                    <a:pt x="29" y="42"/>
                  </a:move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5" y="39"/>
                    <a:pt x="23" y="41"/>
                    <a:pt x="21" y="42"/>
                  </a:cubicBezTo>
                  <a:cubicBezTo>
                    <a:pt x="19" y="42"/>
                    <a:pt x="16" y="43"/>
                    <a:pt x="13" y="43"/>
                  </a:cubicBezTo>
                  <a:cubicBezTo>
                    <a:pt x="9" y="43"/>
                    <a:pt x="6" y="42"/>
                    <a:pt x="4" y="39"/>
                  </a:cubicBezTo>
                  <a:cubicBezTo>
                    <a:pt x="2" y="37"/>
                    <a:pt x="0" y="34"/>
                    <a:pt x="0" y="30"/>
                  </a:cubicBezTo>
                  <a:cubicBezTo>
                    <a:pt x="0" y="25"/>
                    <a:pt x="2" y="22"/>
                    <a:pt x="5" y="20"/>
                  </a:cubicBezTo>
                  <a:cubicBezTo>
                    <a:pt x="8" y="18"/>
                    <a:pt x="13" y="17"/>
                    <a:pt x="19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6" y="8"/>
                    <a:pt x="12" y="9"/>
                    <a:pt x="8" y="1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9" y="1"/>
                    <a:pt x="14" y="0"/>
                    <a:pt x="20" y="0"/>
                  </a:cubicBezTo>
                  <a:cubicBezTo>
                    <a:pt x="26" y="0"/>
                    <a:pt x="30" y="1"/>
                    <a:pt x="33" y="3"/>
                  </a:cubicBezTo>
                  <a:cubicBezTo>
                    <a:pt x="36" y="6"/>
                    <a:pt x="37" y="10"/>
                    <a:pt x="37" y="15"/>
                  </a:cubicBezTo>
                  <a:cubicBezTo>
                    <a:pt x="37" y="42"/>
                    <a:pt x="37" y="42"/>
                    <a:pt x="37" y="42"/>
                  </a:cubicBezTo>
                  <a:lnTo>
                    <a:pt x="29" y="42"/>
                  </a:lnTo>
                  <a:close/>
                  <a:moveTo>
                    <a:pt x="26" y="23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18" y="23"/>
                    <a:pt x="16" y="24"/>
                    <a:pt x="14" y="25"/>
                  </a:cubicBezTo>
                  <a:cubicBezTo>
                    <a:pt x="13" y="26"/>
                    <a:pt x="12" y="28"/>
                    <a:pt x="12" y="30"/>
                  </a:cubicBezTo>
                  <a:cubicBezTo>
                    <a:pt x="12" y="33"/>
                    <a:pt x="14" y="35"/>
                    <a:pt x="18" y="35"/>
                  </a:cubicBezTo>
                  <a:cubicBezTo>
                    <a:pt x="20" y="35"/>
                    <a:pt x="22" y="34"/>
                    <a:pt x="24" y="32"/>
                  </a:cubicBezTo>
                  <a:cubicBezTo>
                    <a:pt x="25" y="31"/>
                    <a:pt x="26" y="29"/>
                    <a:pt x="26" y="26"/>
                  </a:cubicBez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4" name="Freeform 12"/>
            <p:cNvSpPr/>
            <p:nvPr/>
          </p:nvSpPr>
          <p:spPr bwMode="auto">
            <a:xfrm>
              <a:off x="9093445" y="3176734"/>
              <a:ext cx="228309" cy="256346"/>
            </a:xfrm>
            <a:custGeom>
              <a:avLst/>
              <a:gdLst>
                <a:gd name="T0" fmla="*/ 38 w 38"/>
                <a:gd name="T1" fmla="*/ 42 h 42"/>
                <a:gd name="T2" fmla="*/ 27 w 38"/>
                <a:gd name="T3" fmla="*/ 42 h 42"/>
                <a:gd name="T4" fmla="*/ 27 w 38"/>
                <a:gd name="T5" fmla="*/ 18 h 42"/>
                <a:gd name="T6" fmla="*/ 25 w 38"/>
                <a:gd name="T7" fmla="*/ 11 h 42"/>
                <a:gd name="T8" fmla="*/ 20 w 38"/>
                <a:gd name="T9" fmla="*/ 9 h 42"/>
                <a:gd name="T10" fmla="*/ 13 w 38"/>
                <a:gd name="T11" fmla="*/ 12 h 42"/>
                <a:gd name="T12" fmla="*/ 11 w 38"/>
                <a:gd name="T13" fmla="*/ 23 h 42"/>
                <a:gd name="T14" fmla="*/ 11 w 38"/>
                <a:gd name="T15" fmla="*/ 42 h 42"/>
                <a:gd name="T16" fmla="*/ 0 w 38"/>
                <a:gd name="T17" fmla="*/ 42 h 42"/>
                <a:gd name="T18" fmla="*/ 0 w 38"/>
                <a:gd name="T19" fmla="*/ 1 h 42"/>
                <a:gd name="T20" fmla="*/ 9 w 38"/>
                <a:gd name="T21" fmla="*/ 1 h 42"/>
                <a:gd name="T22" fmla="*/ 10 w 38"/>
                <a:gd name="T23" fmla="*/ 6 h 42"/>
                <a:gd name="T24" fmla="*/ 11 w 38"/>
                <a:gd name="T25" fmla="*/ 6 h 42"/>
                <a:gd name="T26" fmla="*/ 16 w 38"/>
                <a:gd name="T27" fmla="*/ 1 h 42"/>
                <a:gd name="T28" fmla="*/ 24 w 38"/>
                <a:gd name="T29" fmla="*/ 0 h 42"/>
                <a:gd name="T30" fmla="*/ 35 w 38"/>
                <a:gd name="T31" fmla="*/ 4 h 42"/>
                <a:gd name="T32" fmla="*/ 38 w 38"/>
                <a:gd name="T33" fmla="*/ 15 h 42"/>
                <a:gd name="T34" fmla="*/ 38 w 38"/>
                <a:gd name="T3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2">
                  <a:moveTo>
                    <a:pt x="38" y="42"/>
                  </a:moveTo>
                  <a:cubicBezTo>
                    <a:pt x="27" y="42"/>
                    <a:pt x="27" y="42"/>
                    <a:pt x="27" y="42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5"/>
                    <a:pt x="26" y="13"/>
                    <a:pt x="25" y="11"/>
                  </a:cubicBezTo>
                  <a:cubicBezTo>
                    <a:pt x="24" y="10"/>
                    <a:pt x="23" y="9"/>
                    <a:pt x="20" y="9"/>
                  </a:cubicBezTo>
                  <a:cubicBezTo>
                    <a:pt x="17" y="9"/>
                    <a:pt x="15" y="10"/>
                    <a:pt x="13" y="12"/>
                  </a:cubicBezTo>
                  <a:cubicBezTo>
                    <a:pt x="12" y="14"/>
                    <a:pt x="11" y="18"/>
                    <a:pt x="11" y="2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4"/>
                    <a:pt x="14" y="2"/>
                    <a:pt x="16" y="1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1"/>
                    <a:pt x="35" y="4"/>
                  </a:cubicBezTo>
                  <a:cubicBezTo>
                    <a:pt x="37" y="6"/>
                    <a:pt x="38" y="10"/>
                    <a:pt x="38" y="15"/>
                  </a:cubicBezTo>
                  <a:lnTo>
                    <a:pt x="38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5" name="Freeform 13"/>
            <p:cNvSpPr/>
            <p:nvPr/>
          </p:nvSpPr>
          <p:spPr bwMode="auto">
            <a:xfrm>
              <a:off x="9357803" y="3184745"/>
              <a:ext cx="256346" cy="356481"/>
            </a:xfrm>
            <a:custGeom>
              <a:avLst/>
              <a:gdLst>
                <a:gd name="T0" fmla="*/ 0 w 43"/>
                <a:gd name="T1" fmla="*/ 0 h 59"/>
                <a:gd name="T2" fmla="*/ 12 w 43"/>
                <a:gd name="T3" fmla="*/ 0 h 59"/>
                <a:gd name="T4" fmla="*/ 20 w 43"/>
                <a:gd name="T5" fmla="*/ 23 h 59"/>
                <a:gd name="T6" fmla="*/ 22 w 43"/>
                <a:gd name="T7" fmla="*/ 30 h 59"/>
                <a:gd name="T8" fmla="*/ 22 w 43"/>
                <a:gd name="T9" fmla="*/ 30 h 59"/>
                <a:gd name="T10" fmla="*/ 23 w 43"/>
                <a:gd name="T11" fmla="*/ 23 h 59"/>
                <a:gd name="T12" fmla="*/ 31 w 43"/>
                <a:gd name="T13" fmla="*/ 0 h 59"/>
                <a:gd name="T14" fmla="*/ 43 w 43"/>
                <a:gd name="T15" fmla="*/ 0 h 59"/>
                <a:gd name="T16" fmla="*/ 26 w 43"/>
                <a:gd name="T17" fmla="*/ 46 h 59"/>
                <a:gd name="T18" fmla="*/ 19 w 43"/>
                <a:gd name="T19" fmla="*/ 56 h 59"/>
                <a:gd name="T20" fmla="*/ 8 w 43"/>
                <a:gd name="T21" fmla="*/ 59 h 59"/>
                <a:gd name="T22" fmla="*/ 3 w 43"/>
                <a:gd name="T23" fmla="*/ 59 h 59"/>
                <a:gd name="T24" fmla="*/ 3 w 43"/>
                <a:gd name="T25" fmla="*/ 50 h 59"/>
                <a:gd name="T26" fmla="*/ 7 w 43"/>
                <a:gd name="T27" fmla="*/ 50 h 59"/>
                <a:gd name="T28" fmla="*/ 12 w 43"/>
                <a:gd name="T29" fmla="*/ 48 h 59"/>
                <a:gd name="T30" fmla="*/ 16 w 43"/>
                <a:gd name="T31" fmla="*/ 43 h 59"/>
                <a:gd name="T32" fmla="*/ 17 w 43"/>
                <a:gd name="T33" fmla="*/ 41 h 59"/>
                <a:gd name="T34" fmla="*/ 0 w 43"/>
                <a:gd name="T3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59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25"/>
                    <a:pt x="21" y="27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28"/>
                    <a:pt x="23" y="25"/>
                    <a:pt x="23" y="2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4" y="51"/>
                    <a:pt x="22" y="54"/>
                    <a:pt x="19" y="56"/>
                  </a:cubicBezTo>
                  <a:cubicBezTo>
                    <a:pt x="16" y="58"/>
                    <a:pt x="12" y="59"/>
                    <a:pt x="8" y="59"/>
                  </a:cubicBezTo>
                  <a:cubicBezTo>
                    <a:pt x="6" y="59"/>
                    <a:pt x="5" y="59"/>
                    <a:pt x="3" y="59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4" y="50"/>
                    <a:pt x="5" y="50"/>
                    <a:pt x="7" y="50"/>
                  </a:cubicBezTo>
                  <a:cubicBezTo>
                    <a:pt x="9" y="50"/>
                    <a:pt x="11" y="50"/>
                    <a:pt x="12" y="48"/>
                  </a:cubicBezTo>
                  <a:cubicBezTo>
                    <a:pt x="14" y="47"/>
                    <a:pt x="15" y="45"/>
                    <a:pt x="16" y="43"/>
                  </a:cubicBezTo>
                  <a:cubicBezTo>
                    <a:pt x="17" y="41"/>
                    <a:pt x="17" y="41"/>
                    <a:pt x="17" y="4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6" name="Freeform 14"/>
            <p:cNvSpPr/>
            <p:nvPr/>
          </p:nvSpPr>
          <p:spPr bwMode="auto">
            <a:xfrm>
              <a:off x="9770360" y="3176734"/>
              <a:ext cx="228309" cy="256346"/>
            </a:xfrm>
            <a:custGeom>
              <a:avLst/>
              <a:gdLst>
                <a:gd name="T0" fmla="*/ 38 w 38"/>
                <a:gd name="T1" fmla="*/ 42 h 42"/>
                <a:gd name="T2" fmla="*/ 27 w 38"/>
                <a:gd name="T3" fmla="*/ 42 h 42"/>
                <a:gd name="T4" fmla="*/ 27 w 38"/>
                <a:gd name="T5" fmla="*/ 18 h 42"/>
                <a:gd name="T6" fmla="*/ 25 w 38"/>
                <a:gd name="T7" fmla="*/ 11 h 42"/>
                <a:gd name="T8" fmla="*/ 20 w 38"/>
                <a:gd name="T9" fmla="*/ 9 h 42"/>
                <a:gd name="T10" fmla="*/ 13 w 38"/>
                <a:gd name="T11" fmla="*/ 12 h 42"/>
                <a:gd name="T12" fmla="*/ 11 w 38"/>
                <a:gd name="T13" fmla="*/ 23 h 42"/>
                <a:gd name="T14" fmla="*/ 11 w 38"/>
                <a:gd name="T15" fmla="*/ 42 h 42"/>
                <a:gd name="T16" fmla="*/ 0 w 38"/>
                <a:gd name="T17" fmla="*/ 42 h 42"/>
                <a:gd name="T18" fmla="*/ 0 w 38"/>
                <a:gd name="T19" fmla="*/ 1 h 42"/>
                <a:gd name="T20" fmla="*/ 9 w 38"/>
                <a:gd name="T21" fmla="*/ 1 h 42"/>
                <a:gd name="T22" fmla="*/ 10 w 38"/>
                <a:gd name="T23" fmla="*/ 6 h 42"/>
                <a:gd name="T24" fmla="*/ 11 w 38"/>
                <a:gd name="T25" fmla="*/ 6 h 42"/>
                <a:gd name="T26" fmla="*/ 16 w 38"/>
                <a:gd name="T27" fmla="*/ 1 h 42"/>
                <a:gd name="T28" fmla="*/ 24 w 38"/>
                <a:gd name="T29" fmla="*/ 0 h 42"/>
                <a:gd name="T30" fmla="*/ 35 w 38"/>
                <a:gd name="T31" fmla="*/ 4 h 42"/>
                <a:gd name="T32" fmla="*/ 38 w 38"/>
                <a:gd name="T33" fmla="*/ 15 h 42"/>
                <a:gd name="T34" fmla="*/ 38 w 38"/>
                <a:gd name="T3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2">
                  <a:moveTo>
                    <a:pt x="38" y="42"/>
                  </a:moveTo>
                  <a:cubicBezTo>
                    <a:pt x="27" y="42"/>
                    <a:pt x="27" y="42"/>
                    <a:pt x="27" y="42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5"/>
                    <a:pt x="26" y="13"/>
                    <a:pt x="25" y="11"/>
                  </a:cubicBezTo>
                  <a:cubicBezTo>
                    <a:pt x="24" y="10"/>
                    <a:pt x="23" y="9"/>
                    <a:pt x="20" y="9"/>
                  </a:cubicBezTo>
                  <a:cubicBezTo>
                    <a:pt x="17" y="9"/>
                    <a:pt x="15" y="10"/>
                    <a:pt x="13" y="12"/>
                  </a:cubicBezTo>
                  <a:cubicBezTo>
                    <a:pt x="12" y="14"/>
                    <a:pt x="11" y="18"/>
                    <a:pt x="11" y="2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4"/>
                    <a:pt x="14" y="2"/>
                    <a:pt x="16" y="1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1"/>
                    <a:pt x="35" y="4"/>
                  </a:cubicBezTo>
                  <a:cubicBezTo>
                    <a:pt x="37" y="6"/>
                    <a:pt x="38" y="10"/>
                    <a:pt x="38" y="15"/>
                  </a:cubicBezTo>
                  <a:lnTo>
                    <a:pt x="38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7" name="Freeform 15"/>
            <p:cNvSpPr>
              <a:spLocks noEditPoints="1"/>
            </p:cNvSpPr>
            <p:nvPr/>
          </p:nvSpPr>
          <p:spPr bwMode="auto">
            <a:xfrm>
              <a:off x="10054744" y="3176734"/>
              <a:ext cx="220298" cy="264357"/>
            </a:xfrm>
            <a:custGeom>
              <a:avLst/>
              <a:gdLst>
                <a:gd name="T0" fmla="*/ 29 w 37"/>
                <a:gd name="T1" fmla="*/ 42 h 43"/>
                <a:gd name="T2" fmla="*/ 27 w 37"/>
                <a:gd name="T3" fmla="*/ 37 h 43"/>
                <a:gd name="T4" fmla="*/ 27 w 37"/>
                <a:gd name="T5" fmla="*/ 37 h 43"/>
                <a:gd name="T6" fmla="*/ 21 w 37"/>
                <a:gd name="T7" fmla="*/ 42 h 43"/>
                <a:gd name="T8" fmla="*/ 13 w 37"/>
                <a:gd name="T9" fmla="*/ 43 h 43"/>
                <a:gd name="T10" fmla="*/ 4 w 37"/>
                <a:gd name="T11" fmla="*/ 39 h 43"/>
                <a:gd name="T12" fmla="*/ 0 w 37"/>
                <a:gd name="T13" fmla="*/ 30 h 43"/>
                <a:gd name="T14" fmla="*/ 5 w 37"/>
                <a:gd name="T15" fmla="*/ 20 h 43"/>
                <a:gd name="T16" fmla="*/ 19 w 37"/>
                <a:gd name="T17" fmla="*/ 17 h 43"/>
                <a:gd name="T18" fmla="*/ 26 w 37"/>
                <a:gd name="T19" fmla="*/ 16 h 43"/>
                <a:gd name="T20" fmla="*/ 26 w 37"/>
                <a:gd name="T21" fmla="*/ 15 h 43"/>
                <a:gd name="T22" fmla="*/ 19 w 37"/>
                <a:gd name="T23" fmla="*/ 8 h 43"/>
                <a:gd name="T24" fmla="*/ 8 w 37"/>
                <a:gd name="T25" fmla="*/ 11 h 43"/>
                <a:gd name="T26" fmla="*/ 4 w 37"/>
                <a:gd name="T27" fmla="*/ 4 h 43"/>
                <a:gd name="T28" fmla="*/ 20 w 37"/>
                <a:gd name="T29" fmla="*/ 0 h 43"/>
                <a:gd name="T30" fmla="*/ 33 w 37"/>
                <a:gd name="T31" fmla="*/ 3 h 43"/>
                <a:gd name="T32" fmla="*/ 37 w 37"/>
                <a:gd name="T33" fmla="*/ 15 h 43"/>
                <a:gd name="T34" fmla="*/ 37 w 37"/>
                <a:gd name="T35" fmla="*/ 42 h 43"/>
                <a:gd name="T36" fmla="*/ 29 w 37"/>
                <a:gd name="T37" fmla="*/ 42 h 43"/>
                <a:gd name="T38" fmla="*/ 26 w 37"/>
                <a:gd name="T39" fmla="*/ 23 h 43"/>
                <a:gd name="T40" fmla="*/ 22 w 37"/>
                <a:gd name="T41" fmla="*/ 23 h 43"/>
                <a:gd name="T42" fmla="*/ 14 w 37"/>
                <a:gd name="T43" fmla="*/ 25 h 43"/>
                <a:gd name="T44" fmla="*/ 12 w 37"/>
                <a:gd name="T45" fmla="*/ 30 h 43"/>
                <a:gd name="T46" fmla="*/ 17 w 37"/>
                <a:gd name="T47" fmla="*/ 35 h 43"/>
                <a:gd name="T48" fmla="*/ 24 w 37"/>
                <a:gd name="T49" fmla="*/ 32 h 43"/>
                <a:gd name="T50" fmla="*/ 26 w 37"/>
                <a:gd name="T51" fmla="*/ 26 h 43"/>
                <a:gd name="T52" fmla="*/ 26 w 37"/>
                <a:gd name="T5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" h="43">
                  <a:moveTo>
                    <a:pt x="29" y="42"/>
                  </a:move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5" y="39"/>
                    <a:pt x="23" y="41"/>
                    <a:pt x="21" y="42"/>
                  </a:cubicBezTo>
                  <a:cubicBezTo>
                    <a:pt x="19" y="42"/>
                    <a:pt x="16" y="43"/>
                    <a:pt x="13" y="43"/>
                  </a:cubicBezTo>
                  <a:cubicBezTo>
                    <a:pt x="9" y="43"/>
                    <a:pt x="6" y="42"/>
                    <a:pt x="4" y="39"/>
                  </a:cubicBezTo>
                  <a:cubicBezTo>
                    <a:pt x="1" y="37"/>
                    <a:pt x="0" y="34"/>
                    <a:pt x="0" y="30"/>
                  </a:cubicBezTo>
                  <a:cubicBezTo>
                    <a:pt x="0" y="25"/>
                    <a:pt x="2" y="22"/>
                    <a:pt x="5" y="20"/>
                  </a:cubicBezTo>
                  <a:cubicBezTo>
                    <a:pt x="8" y="18"/>
                    <a:pt x="13" y="17"/>
                    <a:pt x="19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0"/>
                    <a:pt x="24" y="8"/>
                    <a:pt x="19" y="8"/>
                  </a:cubicBezTo>
                  <a:cubicBezTo>
                    <a:pt x="16" y="8"/>
                    <a:pt x="12" y="9"/>
                    <a:pt x="8" y="1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9" y="1"/>
                    <a:pt x="14" y="0"/>
                    <a:pt x="20" y="0"/>
                  </a:cubicBezTo>
                  <a:cubicBezTo>
                    <a:pt x="25" y="0"/>
                    <a:pt x="30" y="1"/>
                    <a:pt x="33" y="3"/>
                  </a:cubicBezTo>
                  <a:cubicBezTo>
                    <a:pt x="36" y="6"/>
                    <a:pt x="37" y="10"/>
                    <a:pt x="37" y="15"/>
                  </a:cubicBezTo>
                  <a:cubicBezTo>
                    <a:pt x="37" y="42"/>
                    <a:pt x="37" y="42"/>
                    <a:pt x="37" y="42"/>
                  </a:cubicBezTo>
                  <a:lnTo>
                    <a:pt x="29" y="42"/>
                  </a:lnTo>
                  <a:close/>
                  <a:moveTo>
                    <a:pt x="26" y="23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18" y="23"/>
                    <a:pt x="16" y="24"/>
                    <a:pt x="14" y="25"/>
                  </a:cubicBezTo>
                  <a:cubicBezTo>
                    <a:pt x="13" y="26"/>
                    <a:pt x="12" y="28"/>
                    <a:pt x="12" y="30"/>
                  </a:cubicBezTo>
                  <a:cubicBezTo>
                    <a:pt x="12" y="33"/>
                    <a:pt x="14" y="35"/>
                    <a:pt x="17" y="35"/>
                  </a:cubicBezTo>
                  <a:cubicBezTo>
                    <a:pt x="20" y="35"/>
                    <a:pt x="22" y="34"/>
                    <a:pt x="24" y="32"/>
                  </a:cubicBezTo>
                  <a:cubicBezTo>
                    <a:pt x="25" y="31"/>
                    <a:pt x="26" y="29"/>
                    <a:pt x="26" y="26"/>
                  </a:cubicBez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8" name="Freeform 16"/>
            <p:cNvSpPr/>
            <p:nvPr/>
          </p:nvSpPr>
          <p:spPr bwMode="auto">
            <a:xfrm>
              <a:off x="10347139" y="3176734"/>
              <a:ext cx="376509" cy="256346"/>
            </a:xfrm>
            <a:custGeom>
              <a:avLst/>
              <a:gdLst>
                <a:gd name="T0" fmla="*/ 37 w 63"/>
                <a:gd name="T1" fmla="*/ 42 h 42"/>
                <a:gd name="T2" fmla="*/ 26 w 63"/>
                <a:gd name="T3" fmla="*/ 42 h 42"/>
                <a:gd name="T4" fmla="*/ 26 w 63"/>
                <a:gd name="T5" fmla="*/ 18 h 42"/>
                <a:gd name="T6" fmla="*/ 24 w 63"/>
                <a:gd name="T7" fmla="*/ 11 h 42"/>
                <a:gd name="T8" fmla="*/ 19 w 63"/>
                <a:gd name="T9" fmla="*/ 9 h 42"/>
                <a:gd name="T10" fmla="*/ 13 w 63"/>
                <a:gd name="T11" fmla="*/ 12 h 42"/>
                <a:gd name="T12" fmla="*/ 11 w 63"/>
                <a:gd name="T13" fmla="*/ 23 h 42"/>
                <a:gd name="T14" fmla="*/ 11 w 63"/>
                <a:gd name="T15" fmla="*/ 42 h 42"/>
                <a:gd name="T16" fmla="*/ 0 w 63"/>
                <a:gd name="T17" fmla="*/ 42 h 42"/>
                <a:gd name="T18" fmla="*/ 0 w 63"/>
                <a:gd name="T19" fmla="*/ 1 h 42"/>
                <a:gd name="T20" fmla="*/ 8 w 63"/>
                <a:gd name="T21" fmla="*/ 1 h 42"/>
                <a:gd name="T22" fmla="*/ 10 w 63"/>
                <a:gd name="T23" fmla="*/ 6 h 42"/>
                <a:gd name="T24" fmla="*/ 11 w 63"/>
                <a:gd name="T25" fmla="*/ 6 h 42"/>
                <a:gd name="T26" fmla="*/ 15 w 63"/>
                <a:gd name="T27" fmla="*/ 2 h 42"/>
                <a:gd name="T28" fmla="*/ 23 w 63"/>
                <a:gd name="T29" fmla="*/ 0 h 42"/>
                <a:gd name="T30" fmla="*/ 35 w 63"/>
                <a:gd name="T31" fmla="*/ 6 h 42"/>
                <a:gd name="T32" fmla="*/ 36 w 63"/>
                <a:gd name="T33" fmla="*/ 6 h 42"/>
                <a:gd name="T34" fmla="*/ 41 w 63"/>
                <a:gd name="T35" fmla="*/ 1 h 42"/>
                <a:gd name="T36" fmla="*/ 49 w 63"/>
                <a:gd name="T37" fmla="*/ 0 h 42"/>
                <a:gd name="T38" fmla="*/ 59 w 63"/>
                <a:gd name="T39" fmla="*/ 4 h 42"/>
                <a:gd name="T40" fmla="*/ 63 w 63"/>
                <a:gd name="T41" fmla="*/ 15 h 42"/>
                <a:gd name="T42" fmla="*/ 63 w 63"/>
                <a:gd name="T43" fmla="*/ 42 h 42"/>
                <a:gd name="T44" fmla="*/ 51 w 63"/>
                <a:gd name="T45" fmla="*/ 42 h 42"/>
                <a:gd name="T46" fmla="*/ 51 w 63"/>
                <a:gd name="T47" fmla="*/ 18 h 42"/>
                <a:gd name="T48" fmla="*/ 50 w 63"/>
                <a:gd name="T49" fmla="*/ 11 h 42"/>
                <a:gd name="T50" fmla="*/ 45 w 63"/>
                <a:gd name="T51" fmla="*/ 9 h 42"/>
                <a:gd name="T52" fmla="*/ 39 w 63"/>
                <a:gd name="T53" fmla="*/ 12 h 42"/>
                <a:gd name="T54" fmla="*/ 37 w 63"/>
                <a:gd name="T55" fmla="*/ 21 h 42"/>
                <a:gd name="T56" fmla="*/ 37 w 63"/>
                <a:gd name="T5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" h="42">
                  <a:moveTo>
                    <a:pt x="37" y="42"/>
                  </a:moveTo>
                  <a:cubicBezTo>
                    <a:pt x="26" y="42"/>
                    <a:pt x="26" y="42"/>
                    <a:pt x="26" y="42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5"/>
                    <a:pt x="25" y="13"/>
                    <a:pt x="24" y="11"/>
                  </a:cubicBezTo>
                  <a:cubicBezTo>
                    <a:pt x="23" y="10"/>
                    <a:pt x="22" y="9"/>
                    <a:pt x="19" y="9"/>
                  </a:cubicBezTo>
                  <a:cubicBezTo>
                    <a:pt x="17" y="9"/>
                    <a:pt x="14" y="10"/>
                    <a:pt x="13" y="12"/>
                  </a:cubicBezTo>
                  <a:cubicBezTo>
                    <a:pt x="12" y="14"/>
                    <a:pt x="11" y="18"/>
                    <a:pt x="11" y="2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4"/>
                    <a:pt x="13" y="3"/>
                    <a:pt x="15" y="2"/>
                  </a:cubicBezTo>
                  <a:cubicBezTo>
                    <a:pt x="18" y="0"/>
                    <a:pt x="20" y="0"/>
                    <a:pt x="23" y="0"/>
                  </a:cubicBezTo>
                  <a:cubicBezTo>
                    <a:pt x="29" y="0"/>
                    <a:pt x="33" y="2"/>
                    <a:pt x="35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7" y="4"/>
                    <a:pt x="39" y="3"/>
                    <a:pt x="41" y="1"/>
                  </a:cubicBezTo>
                  <a:cubicBezTo>
                    <a:pt x="43" y="0"/>
                    <a:pt x="46" y="0"/>
                    <a:pt x="49" y="0"/>
                  </a:cubicBezTo>
                  <a:cubicBezTo>
                    <a:pt x="53" y="0"/>
                    <a:pt x="57" y="1"/>
                    <a:pt x="59" y="4"/>
                  </a:cubicBezTo>
                  <a:cubicBezTo>
                    <a:pt x="62" y="6"/>
                    <a:pt x="63" y="10"/>
                    <a:pt x="63" y="1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5"/>
                    <a:pt x="51" y="13"/>
                    <a:pt x="50" y="11"/>
                  </a:cubicBezTo>
                  <a:cubicBezTo>
                    <a:pt x="49" y="10"/>
                    <a:pt x="47" y="9"/>
                    <a:pt x="45" y="9"/>
                  </a:cubicBezTo>
                  <a:cubicBezTo>
                    <a:pt x="42" y="9"/>
                    <a:pt x="40" y="10"/>
                    <a:pt x="39" y="12"/>
                  </a:cubicBezTo>
                  <a:cubicBezTo>
                    <a:pt x="38" y="14"/>
                    <a:pt x="37" y="17"/>
                    <a:pt x="37" y="21"/>
                  </a:cubicBezTo>
                  <a:lnTo>
                    <a:pt x="37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9" name="Freeform 17"/>
            <p:cNvSpPr>
              <a:spLocks noEditPoints="1"/>
            </p:cNvSpPr>
            <p:nvPr/>
          </p:nvSpPr>
          <p:spPr bwMode="auto">
            <a:xfrm>
              <a:off x="10779724" y="3176734"/>
              <a:ext cx="224303" cy="264357"/>
            </a:xfrm>
            <a:custGeom>
              <a:avLst/>
              <a:gdLst>
                <a:gd name="T0" fmla="*/ 21 w 38"/>
                <a:gd name="T1" fmla="*/ 43 h 43"/>
                <a:gd name="T2" fmla="*/ 6 w 38"/>
                <a:gd name="T3" fmla="*/ 37 h 43"/>
                <a:gd name="T4" fmla="*/ 0 w 38"/>
                <a:gd name="T5" fmla="*/ 22 h 43"/>
                <a:gd name="T6" fmla="*/ 5 w 38"/>
                <a:gd name="T7" fmla="*/ 6 h 43"/>
                <a:gd name="T8" fmla="*/ 20 w 38"/>
                <a:gd name="T9" fmla="*/ 0 h 43"/>
                <a:gd name="T10" fmla="*/ 33 w 38"/>
                <a:gd name="T11" fmla="*/ 5 h 43"/>
                <a:gd name="T12" fmla="*/ 38 w 38"/>
                <a:gd name="T13" fmla="*/ 19 h 43"/>
                <a:gd name="T14" fmla="*/ 38 w 38"/>
                <a:gd name="T15" fmla="*/ 24 h 43"/>
                <a:gd name="T16" fmla="*/ 11 w 38"/>
                <a:gd name="T17" fmla="*/ 24 h 43"/>
                <a:gd name="T18" fmla="*/ 14 w 38"/>
                <a:gd name="T19" fmla="*/ 32 h 43"/>
                <a:gd name="T20" fmla="*/ 22 w 38"/>
                <a:gd name="T21" fmla="*/ 34 h 43"/>
                <a:gd name="T22" fmla="*/ 29 w 38"/>
                <a:gd name="T23" fmla="*/ 34 h 43"/>
                <a:gd name="T24" fmla="*/ 36 w 38"/>
                <a:gd name="T25" fmla="*/ 31 h 43"/>
                <a:gd name="T26" fmla="*/ 36 w 38"/>
                <a:gd name="T27" fmla="*/ 40 h 43"/>
                <a:gd name="T28" fmla="*/ 29 w 38"/>
                <a:gd name="T29" fmla="*/ 42 h 43"/>
                <a:gd name="T30" fmla="*/ 21 w 38"/>
                <a:gd name="T31" fmla="*/ 43 h 43"/>
                <a:gd name="T32" fmla="*/ 20 w 38"/>
                <a:gd name="T33" fmla="*/ 8 h 43"/>
                <a:gd name="T34" fmla="*/ 14 w 38"/>
                <a:gd name="T35" fmla="*/ 10 h 43"/>
                <a:gd name="T36" fmla="*/ 12 w 38"/>
                <a:gd name="T37" fmla="*/ 17 h 43"/>
                <a:gd name="T38" fmla="*/ 28 w 38"/>
                <a:gd name="T39" fmla="*/ 17 h 43"/>
                <a:gd name="T40" fmla="*/ 25 w 38"/>
                <a:gd name="T41" fmla="*/ 10 h 43"/>
                <a:gd name="T42" fmla="*/ 20 w 38"/>
                <a:gd name="T43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43">
                  <a:moveTo>
                    <a:pt x="21" y="43"/>
                  </a:moveTo>
                  <a:cubicBezTo>
                    <a:pt x="15" y="43"/>
                    <a:pt x="9" y="41"/>
                    <a:pt x="6" y="37"/>
                  </a:cubicBezTo>
                  <a:cubicBezTo>
                    <a:pt x="2" y="34"/>
                    <a:pt x="0" y="28"/>
                    <a:pt x="0" y="22"/>
                  </a:cubicBezTo>
                  <a:cubicBezTo>
                    <a:pt x="0" y="15"/>
                    <a:pt x="2" y="9"/>
                    <a:pt x="5" y="6"/>
                  </a:cubicBezTo>
                  <a:cubicBezTo>
                    <a:pt x="9" y="2"/>
                    <a:pt x="13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8"/>
                    <a:pt x="38" y="13"/>
                    <a:pt x="38" y="19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2" y="27"/>
                    <a:pt x="12" y="30"/>
                    <a:pt x="14" y="32"/>
                  </a:cubicBezTo>
                  <a:cubicBezTo>
                    <a:pt x="16" y="34"/>
                    <a:pt x="19" y="34"/>
                    <a:pt x="22" y="34"/>
                  </a:cubicBezTo>
                  <a:cubicBezTo>
                    <a:pt x="24" y="34"/>
                    <a:pt x="27" y="34"/>
                    <a:pt x="29" y="34"/>
                  </a:cubicBezTo>
                  <a:cubicBezTo>
                    <a:pt x="31" y="33"/>
                    <a:pt x="33" y="32"/>
                    <a:pt x="36" y="3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4" y="41"/>
                    <a:pt x="32" y="42"/>
                    <a:pt x="29" y="42"/>
                  </a:cubicBezTo>
                  <a:cubicBezTo>
                    <a:pt x="27" y="43"/>
                    <a:pt x="24" y="43"/>
                    <a:pt x="21" y="43"/>
                  </a:cubicBezTo>
                  <a:close/>
                  <a:moveTo>
                    <a:pt x="20" y="8"/>
                  </a:moveTo>
                  <a:cubicBezTo>
                    <a:pt x="17" y="8"/>
                    <a:pt x="15" y="9"/>
                    <a:pt x="14" y="10"/>
                  </a:cubicBezTo>
                  <a:cubicBezTo>
                    <a:pt x="13" y="12"/>
                    <a:pt x="12" y="14"/>
                    <a:pt x="12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4"/>
                    <a:pt x="27" y="12"/>
                    <a:pt x="25" y="10"/>
                  </a:cubicBezTo>
                  <a:cubicBezTo>
                    <a:pt x="24" y="9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90" name="TextBox 13"/>
          <p:cNvSpPr txBox="1">
            <a:spLocks noChangeArrowheads="1"/>
          </p:cNvSpPr>
          <p:nvPr/>
        </p:nvSpPr>
        <p:spPr bwMode="auto">
          <a:xfrm>
            <a:off x="7521913" y="1575188"/>
            <a:ext cx="3071613" cy="132374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8000" spc="300" dirty="0">
                <a:ln w="0"/>
                <a:solidFill>
                  <a:prstClr val="white"/>
                </a:solidFill>
                <a:latin typeface="Swis721 Blk BT" panose="020B0904030502020204" pitchFamily="34" charset="0"/>
                <a:ea typeface="Yu Gothic Light" panose="020B0300000000000000" pitchFamily="34" charset="-128"/>
              </a:rPr>
              <a:t>PPT</a:t>
            </a:r>
            <a:endParaRPr lang="zh-CN" altLang="en-US" sz="8000" spc="300" dirty="0">
              <a:ln w="0"/>
              <a:solidFill>
                <a:prstClr val="white"/>
              </a:solidFill>
              <a:latin typeface="Swis721 Blk BT" panose="020B0904030502020204" pitchFamily="34" charset="0"/>
              <a:ea typeface="Yu Gothic Light" panose="020B0300000000000000" pitchFamily="34" charset="-128"/>
            </a:endParaRPr>
          </a:p>
        </p:txBody>
      </p:sp>
      <p:sp>
        <p:nvSpPr>
          <p:cNvPr id="91" name="TextBox 13"/>
          <p:cNvSpPr txBox="1">
            <a:spLocks noChangeArrowheads="1"/>
          </p:cNvSpPr>
          <p:nvPr/>
        </p:nvSpPr>
        <p:spPr bwMode="auto">
          <a:xfrm>
            <a:off x="8276644" y="5455828"/>
            <a:ext cx="3280851" cy="584910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3200" dirty="0">
                <a:ln w="0"/>
                <a:solidFill>
                  <a:srgbClr val="394A51"/>
                </a:solidFill>
                <a:latin typeface="Segoe UI Black" panose="020B0704020202020204" pitchFamily="34" charset="0"/>
                <a:ea typeface="Segoe UI Black" panose="020B0704020202020204" pitchFamily="34" charset="0"/>
                <a:cs typeface="Segoe UI Black" panose="020B0704020202020204" pitchFamily="34" charset="0"/>
              </a:rPr>
              <a:t>POWERPOINT</a:t>
            </a:r>
            <a:endParaRPr lang="zh-CN" altLang="en-US" sz="3200" dirty="0">
              <a:ln w="0"/>
              <a:solidFill>
                <a:srgbClr val="394A51"/>
              </a:solidFill>
              <a:latin typeface="Segoe UI Black" panose="020B0704020202020204" pitchFamily="34" charset="0"/>
              <a:ea typeface="Yu Gothic Light" panose="020B0300000000000000" pitchFamily="34" charset="-128"/>
              <a:cs typeface="Segoe UI Black" panose="020B0704020202020204" pitchFamily="34" charset="0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6936139" y="5902206"/>
            <a:ext cx="4646306" cy="277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200" b="0" spc="300" dirty="0">
                <a:solidFill>
                  <a:srgbClr val="7A9B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Shanghai Rapidesign Advertising Co.,ltd</a:t>
            </a:r>
            <a:r>
              <a:rPr lang="en-US" altLang="zh-CN" sz="1200" b="0" spc="300" dirty="0">
                <a:solidFill>
                  <a:srgbClr val="BACB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endParaRPr lang="zh-CN" altLang="en-US" sz="1200" b="0" spc="300" dirty="0">
              <a:solidFill>
                <a:srgbClr val="BACBD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890" y="2348474"/>
            <a:ext cx="760182" cy="216244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05326" y="2082276"/>
            <a:ext cx="4023789" cy="3361516"/>
            <a:chOff x="1005455" y="2081794"/>
            <a:chExt cx="4024313" cy="3360738"/>
          </a:xfrm>
        </p:grpSpPr>
        <p:grpSp>
          <p:nvGrpSpPr>
            <p:cNvPr id="52" name="组合 51"/>
            <p:cNvGrpSpPr/>
            <p:nvPr/>
          </p:nvGrpSpPr>
          <p:grpSpPr>
            <a:xfrm>
              <a:off x="1005455" y="2081794"/>
              <a:ext cx="4024313" cy="3360738"/>
              <a:chOff x="1005455" y="2081794"/>
              <a:chExt cx="4024313" cy="3360738"/>
            </a:xfrm>
          </p:grpSpPr>
          <p:sp>
            <p:nvSpPr>
              <p:cNvPr id="14" name="任意多边形 13"/>
              <p:cNvSpPr/>
              <p:nvPr/>
            </p:nvSpPr>
            <p:spPr>
              <a:xfrm>
                <a:off x="1009547" y="4625975"/>
                <a:ext cx="3956128" cy="403225"/>
              </a:xfrm>
              <a:custGeom>
                <a:avLst/>
                <a:gdLst>
                  <a:gd name="connsiteX0" fmla="*/ 0 w 4010025"/>
                  <a:gd name="connsiteY0" fmla="*/ 19050 h 428625"/>
                  <a:gd name="connsiteX1" fmla="*/ 95250 w 4010025"/>
                  <a:gd name="connsiteY1" fmla="*/ 428625 h 428625"/>
                  <a:gd name="connsiteX2" fmla="*/ 4010025 w 4010025"/>
                  <a:gd name="connsiteY2" fmla="*/ 428625 h 428625"/>
                  <a:gd name="connsiteX3" fmla="*/ 4010025 w 4010025"/>
                  <a:gd name="connsiteY3" fmla="*/ 0 h 428625"/>
                  <a:gd name="connsiteX4" fmla="*/ 0 w 4010025"/>
                  <a:gd name="connsiteY4" fmla="*/ 19050 h 428625"/>
                  <a:gd name="connsiteX0-1" fmla="*/ 0 w 4000500"/>
                  <a:gd name="connsiteY0-2" fmla="*/ 19050 h 428625"/>
                  <a:gd name="connsiteX1-3" fmla="*/ 85725 w 4000500"/>
                  <a:gd name="connsiteY1-4" fmla="*/ 428625 h 428625"/>
                  <a:gd name="connsiteX2-5" fmla="*/ 4000500 w 4000500"/>
                  <a:gd name="connsiteY2-6" fmla="*/ 428625 h 428625"/>
                  <a:gd name="connsiteX3-7" fmla="*/ 4000500 w 4000500"/>
                  <a:gd name="connsiteY3-8" fmla="*/ 0 h 428625"/>
                  <a:gd name="connsiteX4-9" fmla="*/ 0 w 4000500"/>
                  <a:gd name="connsiteY4-10" fmla="*/ 19050 h 428625"/>
                  <a:gd name="connsiteX0-11" fmla="*/ 443 w 4000943"/>
                  <a:gd name="connsiteY0-12" fmla="*/ 19050 h 428625"/>
                  <a:gd name="connsiteX1-13" fmla="*/ 86168 w 4000943"/>
                  <a:gd name="connsiteY1-14" fmla="*/ 428625 h 428625"/>
                  <a:gd name="connsiteX2-15" fmla="*/ 4000943 w 4000943"/>
                  <a:gd name="connsiteY2-16" fmla="*/ 428625 h 428625"/>
                  <a:gd name="connsiteX3-17" fmla="*/ 4000943 w 4000943"/>
                  <a:gd name="connsiteY3-18" fmla="*/ 0 h 428625"/>
                  <a:gd name="connsiteX4-19" fmla="*/ 443 w 4000943"/>
                  <a:gd name="connsiteY4-20" fmla="*/ 19050 h 428625"/>
                  <a:gd name="connsiteX0-21" fmla="*/ 4686 w 4005186"/>
                  <a:gd name="connsiteY0-22" fmla="*/ 19050 h 428625"/>
                  <a:gd name="connsiteX1-23" fmla="*/ 90411 w 4005186"/>
                  <a:gd name="connsiteY1-24" fmla="*/ 428625 h 428625"/>
                  <a:gd name="connsiteX2-25" fmla="*/ 4005186 w 4005186"/>
                  <a:gd name="connsiteY2-26" fmla="*/ 428625 h 428625"/>
                  <a:gd name="connsiteX3-27" fmla="*/ 4005186 w 4005186"/>
                  <a:gd name="connsiteY3-28" fmla="*/ 0 h 428625"/>
                  <a:gd name="connsiteX4-29" fmla="*/ 4686 w 4005186"/>
                  <a:gd name="connsiteY4-30" fmla="*/ 19050 h 428625"/>
                  <a:gd name="connsiteX0-31" fmla="*/ 1510 w 4002010"/>
                  <a:gd name="connsiteY0-32" fmla="*/ 19050 h 428625"/>
                  <a:gd name="connsiteX1-33" fmla="*/ 112635 w 4002010"/>
                  <a:gd name="connsiteY1-34" fmla="*/ 422275 h 428625"/>
                  <a:gd name="connsiteX2-35" fmla="*/ 4002010 w 4002010"/>
                  <a:gd name="connsiteY2-36" fmla="*/ 428625 h 428625"/>
                  <a:gd name="connsiteX3-37" fmla="*/ 4002010 w 4002010"/>
                  <a:gd name="connsiteY3-38" fmla="*/ 0 h 428625"/>
                  <a:gd name="connsiteX4-39" fmla="*/ 1510 w 4002010"/>
                  <a:gd name="connsiteY4-40" fmla="*/ 19050 h 428625"/>
                  <a:gd name="connsiteX0-41" fmla="*/ 5817 w 4006317"/>
                  <a:gd name="connsiteY0-42" fmla="*/ 19050 h 428625"/>
                  <a:gd name="connsiteX1-43" fmla="*/ 116942 w 4006317"/>
                  <a:gd name="connsiteY1-44" fmla="*/ 422275 h 428625"/>
                  <a:gd name="connsiteX2-45" fmla="*/ 4006317 w 4006317"/>
                  <a:gd name="connsiteY2-46" fmla="*/ 428625 h 428625"/>
                  <a:gd name="connsiteX3-47" fmla="*/ 4006317 w 4006317"/>
                  <a:gd name="connsiteY3-48" fmla="*/ 0 h 428625"/>
                  <a:gd name="connsiteX4-49" fmla="*/ 5817 w 4006317"/>
                  <a:gd name="connsiteY4-50" fmla="*/ 19050 h 428625"/>
                  <a:gd name="connsiteX0-51" fmla="*/ 5817 w 4006317"/>
                  <a:gd name="connsiteY0-52" fmla="*/ 2936 h 412511"/>
                  <a:gd name="connsiteX1-53" fmla="*/ 116942 w 4006317"/>
                  <a:gd name="connsiteY1-54" fmla="*/ 406161 h 412511"/>
                  <a:gd name="connsiteX2-55" fmla="*/ 4006317 w 4006317"/>
                  <a:gd name="connsiteY2-56" fmla="*/ 412511 h 412511"/>
                  <a:gd name="connsiteX3-57" fmla="*/ 3955517 w 4006317"/>
                  <a:gd name="connsiteY3-58" fmla="*/ 0 h 412511"/>
                  <a:gd name="connsiteX4-59" fmla="*/ 5817 w 4006317"/>
                  <a:gd name="connsiteY4-60" fmla="*/ 2936 h 412511"/>
                  <a:gd name="connsiteX0-61" fmla="*/ 5817 w 3961867"/>
                  <a:gd name="connsiteY0-62" fmla="*/ 2936 h 409288"/>
                  <a:gd name="connsiteX1-63" fmla="*/ 116942 w 3961867"/>
                  <a:gd name="connsiteY1-64" fmla="*/ 406161 h 409288"/>
                  <a:gd name="connsiteX2-65" fmla="*/ 3961867 w 3961867"/>
                  <a:gd name="connsiteY2-66" fmla="*/ 409288 h 409288"/>
                  <a:gd name="connsiteX3-67" fmla="*/ 3955517 w 3961867"/>
                  <a:gd name="connsiteY3-68" fmla="*/ 0 h 409288"/>
                  <a:gd name="connsiteX4-69" fmla="*/ 5817 w 3961867"/>
                  <a:gd name="connsiteY4-70" fmla="*/ 2936 h 409288"/>
                  <a:gd name="connsiteX0-71" fmla="*/ 5817 w 3956128"/>
                  <a:gd name="connsiteY0-72" fmla="*/ 2936 h 409288"/>
                  <a:gd name="connsiteX1-73" fmla="*/ 116942 w 3956128"/>
                  <a:gd name="connsiteY1-74" fmla="*/ 406161 h 409288"/>
                  <a:gd name="connsiteX2-75" fmla="*/ 3955517 w 3956128"/>
                  <a:gd name="connsiteY2-76" fmla="*/ 409288 h 409288"/>
                  <a:gd name="connsiteX3-77" fmla="*/ 3955517 w 3956128"/>
                  <a:gd name="connsiteY3-78" fmla="*/ 0 h 409288"/>
                  <a:gd name="connsiteX4-79" fmla="*/ 5817 w 3956128"/>
                  <a:gd name="connsiteY4-80" fmla="*/ 2936 h 40928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956128" h="409288">
                    <a:moveTo>
                      <a:pt x="5817" y="2936"/>
                    </a:moveTo>
                    <a:cubicBezTo>
                      <a:pt x="-533" y="171211"/>
                      <a:pt x="-25933" y="342661"/>
                      <a:pt x="116942" y="406161"/>
                    </a:cubicBezTo>
                    <a:lnTo>
                      <a:pt x="3955517" y="409288"/>
                    </a:lnTo>
                    <a:cubicBezTo>
                      <a:pt x="3953400" y="272859"/>
                      <a:pt x="3957634" y="136429"/>
                      <a:pt x="3955517" y="0"/>
                    </a:cubicBezTo>
                    <a:lnTo>
                      <a:pt x="5817" y="2936"/>
                    </a:lnTo>
                    <a:close/>
                  </a:path>
                </a:pathLst>
              </a:cu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1005455" y="2081794"/>
                <a:ext cx="4024313" cy="3360738"/>
                <a:chOff x="768351" y="2090738"/>
                <a:chExt cx="4024313" cy="3360738"/>
              </a:xfrm>
            </p:grpSpPr>
            <p:pic>
              <p:nvPicPr>
                <p:cNvPr id="1029" name="Picture 5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5038" y="4886325"/>
                  <a:ext cx="1150938" cy="452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" name="Rectangle 6"/>
                <p:cNvSpPr>
                  <a:spLocks noChangeArrowheads="1"/>
                </p:cNvSpPr>
                <p:nvPr/>
              </p:nvSpPr>
              <p:spPr bwMode="auto">
                <a:xfrm>
                  <a:off x="2076451" y="5335588"/>
                  <a:ext cx="1406525" cy="115888"/>
                </a:xfrm>
                <a:prstGeom prst="rect">
                  <a:avLst/>
                </a:prstGeom>
                <a:solidFill>
                  <a:srgbClr val="C3C3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" name="Freeform 7"/>
                <p:cNvSpPr/>
                <p:nvPr/>
              </p:nvSpPr>
              <p:spPr bwMode="auto">
                <a:xfrm>
                  <a:off x="768351" y="2090738"/>
                  <a:ext cx="4024313" cy="2538413"/>
                </a:xfrm>
                <a:custGeom>
                  <a:avLst/>
                  <a:gdLst>
                    <a:gd name="T0" fmla="*/ 4495 w 4695"/>
                    <a:gd name="T1" fmla="*/ 0 h 2962"/>
                    <a:gd name="T2" fmla="*/ 200 w 4695"/>
                    <a:gd name="T3" fmla="*/ 0 h 2962"/>
                    <a:gd name="T4" fmla="*/ 0 w 4695"/>
                    <a:gd name="T5" fmla="*/ 200 h 2962"/>
                    <a:gd name="T6" fmla="*/ 0 w 4695"/>
                    <a:gd name="T7" fmla="*/ 2761 h 2962"/>
                    <a:gd name="T8" fmla="*/ 0 w 4695"/>
                    <a:gd name="T9" fmla="*/ 2962 h 2962"/>
                    <a:gd name="T10" fmla="*/ 200 w 4695"/>
                    <a:gd name="T11" fmla="*/ 2962 h 2962"/>
                    <a:gd name="T12" fmla="*/ 4495 w 4695"/>
                    <a:gd name="T13" fmla="*/ 2962 h 2962"/>
                    <a:gd name="T14" fmla="*/ 4695 w 4695"/>
                    <a:gd name="T15" fmla="*/ 2962 h 2962"/>
                    <a:gd name="T16" fmla="*/ 4695 w 4695"/>
                    <a:gd name="T17" fmla="*/ 2761 h 2962"/>
                    <a:gd name="T18" fmla="*/ 4695 w 4695"/>
                    <a:gd name="T19" fmla="*/ 200 h 2962"/>
                    <a:gd name="T20" fmla="*/ 4495 w 4695"/>
                    <a:gd name="T21" fmla="*/ 0 h 29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695" h="2962">
                      <a:moveTo>
                        <a:pt x="4495" y="0"/>
                      </a:moveTo>
                      <a:cubicBezTo>
                        <a:pt x="200" y="0"/>
                        <a:pt x="200" y="0"/>
                        <a:pt x="200" y="0"/>
                      </a:cubicBezTo>
                      <a:cubicBezTo>
                        <a:pt x="90" y="0"/>
                        <a:pt x="0" y="90"/>
                        <a:pt x="0" y="200"/>
                      </a:cubicBezTo>
                      <a:cubicBezTo>
                        <a:pt x="0" y="2761"/>
                        <a:pt x="0" y="2761"/>
                        <a:pt x="0" y="2761"/>
                      </a:cubicBezTo>
                      <a:cubicBezTo>
                        <a:pt x="0" y="2962"/>
                        <a:pt x="0" y="2962"/>
                        <a:pt x="0" y="2962"/>
                      </a:cubicBezTo>
                      <a:cubicBezTo>
                        <a:pt x="200" y="2962"/>
                        <a:pt x="200" y="2962"/>
                        <a:pt x="200" y="2962"/>
                      </a:cubicBezTo>
                      <a:cubicBezTo>
                        <a:pt x="4495" y="2962"/>
                        <a:pt x="4495" y="2962"/>
                        <a:pt x="4495" y="2962"/>
                      </a:cubicBezTo>
                      <a:cubicBezTo>
                        <a:pt x="4695" y="2962"/>
                        <a:pt x="4695" y="2962"/>
                        <a:pt x="4695" y="2962"/>
                      </a:cubicBezTo>
                      <a:cubicBezTo>
                        <a:pt x="4695" y="2761"/>
                        <a:pt x="4695" y="2761"/>
                        <a:pt x="4695" y="2761"/>
                      </a:cubicBezTo>
                      <a:cubicBezTo>
                        <a:pt x="4695" y="200"/>
                        <a:pt x="4695" y="200"/>
                        <a:pt x="4695" y="200"/>
                      </a:cubicBezTo>
                      <a:cubicBezTo>
                        <a:pt x="4695" y="90"/>
                        <a:pt x="4605" y="0"/>
                        <a:pt x="4495" y="0"/>
                      </a:cubicBezTo>
                      <a:close/>
                    </a:path>
                  </a:pathLst>
                </a:custGeom>
                <a:solidFill>
                  <a:srgbClr val="403D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" name="Freeform 8"/>
                <p:cNvSpPr/>
                <p:nvPr/>
              </p:nvSpPr>
              <p:spPr bwMode="auto">
                <a:xfrm>
                  <a:off x="768351" y="4629150"/>
                  <a:ext cx="4024313" cy="404813"/>
                </a:xfrm>
                <a:custGeom>
                  <a:avLst/>
                  <a:gdLst>
                    <a:gd name="T0" fmla="*/ 4495 w 4695"/>
                    <a:gd name="T1" fmla="*/ 0 h 471"/>
                    <a:gd name="T2" fmla="*/ 200 w 4695"/>
                    <a:gd name="T3" fmla="*/ 0 h 471"/>
                    <a:gd name="T4" fmla="*/ 0 w 4695"/>
                    <a:gd name="T5" fmla="*/ 0 h 471"/>
                    <a:gd name="T6" fmla="*/ 0 w 4695"/>
                    <a:gd name="T7" fmla="*/ 199 h 471"/>
                    <a:gd name="T8" fmla="*/ 0 w 4695"/>
                    <a:gd name="T9" fmla="*/ 271 h 471"/>
                    <a:gd name="T10" fmla="*/ 200 w 4695"/>
                    <a:gd name="T11" fmla="*/ 471 h 471"/>
                    <a:gd name="T12" fmla="*/ 4495 w 4695"/>
                    <a:gd name="T13" fmla="*/ 471 h 471"/>
                    <a:gd name="T14" fmla="*/ 4695 w 4695"/>
                    <a:gd name="T15" fmla="*/ 271 h 471"/>
                    <a:gd name="T16" fmla="*/ 4695 w 4695"/>
                    <a:gd name="T17" fmla="*/ 199 h 471"/>
                    <a:gd name="T18" fmla="*/ 4695 w 4695"/>
                    <a:gd name="T19" fmla="*/ 0 h 471"/>
                    <a:gd name="T20" fmla="*/ 4495 w 4695"/>
                    <a:gd name="T21" fmla="*/ 0 h 4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695" h="471">
                      <a:moveTo>
                        <a:pt x="4495" y="0"/>
                      </a:moveTo>
                      <a:cubicBezTo>
                        <a:pt x="200" y="0"/>
                        <a:pt x="200" y="0"/>
                        <a:pt x="20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271"/>
                        <a:pt x="0" y="271"/>
                        <a:pt x="0" y="271"/>
                      </a:cubicBezTo>
                      <a:cubicBezTo>
                        <a:pt x="0" y="381"/>
                        <a:pt x="90" y="471"/>
                        <a:pt x="200" y="471"/>
                      </a:cubicBezTo>
                      <a:cubicBezTo>
                        <a:pt x="4495" y="471"/>
                        <a:pt x="4495" y="471"/>
                        <a:pt x="4495" y="471"/>
                      </a:cubicBezTo>
                      <a:cubicBezTo>
                        <a:pt x="4605" y="471"/>
                        <a:pt x="4695" y="381"/>
                        <a:pt x="4695" y="271"/>
                      </a:cubicBezTo>
                      <a:cubicBezTo>
                        <a:pt x="4695" y="199"/>
                        <a:pt x="4695" y="199"/>
                        <a:pt x="4695" y="199"/>
                      </a:cubicBezTo>
                      <a:cubicBezTo>
                        <a:pt x="4695" y="0"/>
                        <a:pt x="4695" y="0"/>
                        <a:pt x="4695" y="0"/>
                      </a:cubicBezTo>
                      <a:lnTo>
                        <a:pt x="4495" y="0"/>
                      </a:lnTo>
                      <a:close/>
                    </a:path>
                  </a:pathLst>
                </a:custGeom>
                <a:solidFill>
                  <a:srgbClr val="F7F7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Rectangle 9"/>
                <p:cNvSpPr>
                  <a:spLocks noChangeArrowheads="1"/>
                </p:cNvSpPr>
                <p:nvPr/>
              </p:nvSpPr>
              <p:spPr bwMode="auto">
                <a:xfrm>
                  <a:off x="925513" y="2233613"/>
                  <a:ext cx="3708400" cy="2222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2" name="组合 11"/>
            <p:cNvGrpSpPr/>
            <p:nvPr/>
          </p:nvGrpSpPr>
          <p:grpSpPr>
            <a:xfrm>
              <a:off x="1121518" y="2221203"/>
              <a:ext cx="3790598" cy="2262389"/>
              <a:chOff x="228599" y="-3627710"/>
              <a:chExt cx="4160164" cy="2618854"/>
            </a:xfrm>
          </p:grpSpPr>
          <p:pic>
            <p:nvPicPr>
              <p:cNvPr id="93" name="图片 9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9" b="4914"/>
              <a:stretch>
                <a:fillRect/>
              </a:stretch>
            </p:blipFill>
            <p:spPr>
              <a:xfrm>
                <a:off x="253776" y="-3627710"/>
                <a:ext cx="4134987" cy="2611044"/>
              </a:xfrm>
              <a:prstGeom prst="rect">
                <a:avLst/>
              </a:prstGeom>
            </p:spPr>
          </p:pic>
          <p:sp>
            <p:nvSpPr>
              <p:cNvPr id="8" name="矩形 7"/>
              <p:cNvSpPr/>
              <p:nvPr/>
            </p:nvSpPr>
            <p:spPr>
              <a:xfrm>
                <a:off x="228599" y="-3627710"/>
                <a:ext cx="4152899" cy="2618854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25000"/>
                      <a:alpha val="64000"/>
                    </a:schemeClr>
                  </a:gs>
                  <a:gs pos="21000">
                    <a:schemeClr val="bg2">
                      <a:lumMod val="25000"/>
                      <a:alpha val="2000"/>
                    </a:schemeClr>
                  </a:gs>
                  <a:gs pos="81000">
                    <a:schemeClr val="bg2">
                      <a:lumMod val="25000"/>
                      <a:alpha val="86000"/>
                    </a:schemeClr>
                  </a:gs>
                  <a:gs pos="100000">
                    <a:schemeClr val="bg2">
                      <a:lumMod val="25000"/>
                      <a:alpha val="84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4270210" y="3782883"/>
            <a:ext cx="1338089" cy="1656146"/>
            <a:chOff x="-3040044" y="1667948"/>
            <a:chExt cx="1338263" cy="1655763"/>
          </a:xfrm>
        </p:grpSpPr>
        <p:sp>
          <p:nvSpPr>
            <p:cNvPr id="54" name="圆角矩形 53"/>
            <p:cNvSpPr/>
            <p:nvPr/>
          </p:nvSpPr>
          <p:spPr>
            <a:xfrm>
              <a:off x="-3032899" y="1677473"/>
              <a:ext cx="1319212" cy="1636448"/>
            </a:xfrm>
            <a:prstGeom prst="roundRect">
              <a:avLst>
                <a:gd name="adj" fmla="val 6198"/>
              </a:avLst>
            </a:prstGeom>
            <a:solidFill>
              <a:srgbClr val="2D2A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-3040044" y="1667948"/>
              <a:ext cx="1338263" cy="1655763"/>
              <a:chOff x="4720432" y="3821113"/>
              <a:chExt cx="1338263" cy="1655763"/>
            </a:xfrm>
          </p:grpSpPr>
          <p:sp>
            <p:nvSpPr>
              <p:cNvPr id="19" name="Freeform 11"/>
              <p:cNvSpPr>
                <a:spLocks noEditPoints="1"/>
              </p:cNvSpPr>
              <p:nvPr/>
            </p:nvSpPr>
            <p:spPr bwMode="auto">
              <a:xfrm>
                <a:off x="4720432" y="3821113"/>
                <a:ext cx="1338263" cy="1655763"/>
              </a:xfrm>
              <a:custGeom>
                <a:avLst/>
                <a:gdLst>
                  <a:gd name="T0" fmla="*/ 107 w 1561"/>
                  <a:gd name="T1" fmla="*/ 0 h 1931"/>
                  <a:gd name="T2" fmla="*/ 1454 w 1561"/>
                  <a:gd name="T3" fmla="*/ 0 h 1931"/>
                  <a:gd name="T4" fmla="*/ 1561 w 1561"/>
                  <a:gd name="T5" fmla="*/ 107 h 1931"/>
                  <a:gd name="T6" fmla="*/ 1561 w 1561"/>
                  <a:gd name="T7" fmla="*/ 1824 h 1931"/>
                  <a:gd name="T8" fmla="*/ 1454 w 1561"/>
                  <a:gd name="T9" fmla="*/ 1931 h 1931"/>
                  <a:gd name="T10" fmla="*/ 107 w 1561"/>
                  <a:gd name="T11" fmla="*/ 1931 h 1931"/>
                  <a:gd name="T12" fmla="*/ 0 w 1561"/>
                  <a:gd name="T13" fmla="*/ 1824 h 1931"/>
                  <a:gd name="T14" fmla="*/ 0 w 1561"/>
                  <a:gd name="T15" fmla="*/ 107 h 1931"/>
                  <a:gd name="T16" fmla="*/ 107 w 1561"/>
                  <a:gd name="T17" fmla="*/ 0 h 1931"/>
                  <a:gd name="T18" fmla="*/ 1454 w 1561"/>
                  <a:gd name="T19" fmla="*/ 1916 h 1931"/>
                  <a:gd name="T20" fmla="*/ 1546 w 1561"/>
                  <a:gd name="T21" fmla="*/ 1824 h 1931"/>
                  <a:gd name="T22" fmla="*/ 1546 w 1561"/>
                  <a:gd name="T23" fmla="*/ 107 h 1931"/>
                  <a:gd name="T24" fmla="*/ 1454 w 1561"/>
                  <a:gd name="T25" fmla="*/ 15 h 1931"/>
                  <a:gd name="T26" fmla="*/ 107 w 1561"/>
                  <a:gd name="T27" fmla="*/ 15 h 1931"/>
                  <a:gd name="T28" fmla="*/ 15 w 1561"/>
                  <a:gd name="T29" fmla="*/ 107 h 1931"/>
                  <a:gd name="T30" fmla="*/ 15 w 1561"/>
                  <a:gd name="T31" fmla="*/ 1824 h 1931"/>
                  <a:gd name="T32" fmla="*/ 107 w 1561"/>
                  <a:gd name="T33" fmla="*/ 1916 h 1931"/>
                  <a:gd name="T34" fmla="*/ 1454 w 1561"/>
                  <a:gd name="T35" fmla="*/ 1916 h 1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61" h="1931">
                    <a:moveTo>
                      <a:pt x="107" y="0"/>
                    </a:moveTo>
                    <a:cubicBezTo>
                      <a:pt x="1454" y="0"/>
                      <a:pt x="1454" y="0"/>
                      <a:pt x="1454" y="0"/>
                    </a:cubicBezTo>
                    <a:cubicBezTo>
                      <a:pt x="1513" y="0"/>
                      <a:pt x="1561" y="48"/>
                      <a:pt x="1561" y="107"/>
                    </a:cubicBezTo>
                    <a:cubicBezTo>
                      <a:pt x="1561" y="1824"/>
                      <a:pt x="1561" y="1824"/>
                      <a:pt x="1561" y="1824"/>
                    </a:cubicBezTo>
                    <a:cubicBezTo>
                      <a:pt x="1561" y="1883"/>
                      <a:pt x="1513" y="1931"/>
                      <a:pt x="1454" y="1931"/>
                    </a:cubicBezTo>
                    <a:cubicBezTo>
                      <a:pt x="107" y="1931"/>
                      <a:pt x="107" y="1931"/>
                      <a:pt x="107" y="1931"/>
                    </a:cubicBezTo>
                    <a:cubicBezTo>
                      <a:pt x="48" y="1931"/>
                      <a:pt x="0" y="1883"/>
                      <a:pt x="0" y="1824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48"/>
                      <a:pt x="48" y="0"/>
                      <a:pt x="107" y="0"/>
                    </a:cubicBezTo>
                    <a:close/>
                    <a:moveTo>
                      <a:pt x="1454" y="1916"/>
                    </a:moveTo>
                    <a:cubicBezTo>
                      <a:pt x="1505" y="1916"/>
                      <a:pt x="1546" y="1875"/>
                      <a:pt x="1546" y="1824"/>
                    </a:cubicBezTo>
                    <a:cubicBezTo>
                      <a:pt x="1546" y="107"/>
                      <a:pt x="1546" y="107"/>
                      <a:pt x="1546" y="107"/>
                    </a:cubicBezTo>
                    <a:cubicBezTo>
                      <a:pt x="1546" y="56"/>
                      <a:pt x="1505" y="15"/>
                      <a:pt x="1454" y="15"/>
                    </a:cubicBezTo>
                    <a:cubicBezTo>
                      <a:pt x="107" y="15"/>
                      <a:pt x="107" y="15"/>
                      <a:pt x="107" y="15"/>
                    </a:cubicBezTo>
                    <a:cubicBezTo>
                      <a:pt x="56" y="15"/>
                      <a:pt x="15" y="56"/>
                      <a:pt x="15" y="107"/>
                    </a:cubicBezTo>
                    <a:cubicBezTo>
                      <a:pt x="15" y="1824"/>
                      <a:pt x="15" y="1824"/>
                      <a:pt x="15" y="1824"/>
                    </a:cubicBezTo>
                    <a:cubicBezTo>
                      <a:pt x="15" y="1875"/>
                      <a:pt x="56" y="1916"/>
                      <a:pt x="107" y="1916"/>
                    </a:cubicBezTo>
                    <a:lnTo>
                      <a:pt x="1454" y="1916"/>
                    </a:lnTo>
                    <a:close/>
                  </a:path>
                </a:pathLst>
              </a:custGeom>
              <a:solidFill>
                <a:srgbClr val="8080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Rectangle 12"/>
              <p:cNvSpPr>
                <a:spLocks noChangeArrowheads="1"/>
              </p:cNvSpPr>
              <p:nvPr/>
            </p:nvSpPr>
            <p:spPr bwMode="auto">
              <a:xfrm>
                <a:off x="4859338" y="3994150"/>
                <a:ext cx="1066800" cy="1320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pic>
            <p:nvPicPr>
              <p:cNvPr id="1037" name="Picture 1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3051" y="5349875"/>
                <a:ext cx="79375" cy="79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Oval 14"/>
              <p:cNvSpPr>
                <a:spLocks noChangeArrowheads="1"/>
              </p:cNvSpPr>
              <p:nvPr/>
            </p:nvSpPr>
            <p:spPr bwMode="auto">
              <a:xfrm>
                <a:off x="5368926" y="5365750"/>
                <a:ext cx="47625" cy="47625"/>
              </a:xfrm>
              <a:prstGeom prst="ellipse">
                <a:avLst/>
              </a:prstGeom>
              <a:solidFill>
                <a:srgbClr val="EBEB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Rectangle 15"/>
              <p:cNvSpPr>
                <a:spLocks noChangeArrowheads="1"/>
              </p:cNvSpPr>
              <p:nvPr/>
            </p:nvSpPr>
            <p:spPr bwMode="auto">
              <a:xfrm>
                <a:off x="4859338" y="3994150"/>
                <a:ext cx="1066800" cy="1320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6"/>
              <p:cNvSpPr/>
              <p:nvPr/>
            </p:nvSpPr>
            <p:spPr bwMode="auto">
              <a:xfrm>
                <a:off x="4859338" y="5067300"/>
                <a:ext cx="1068388" cy="247650"/>
              </a:xfrm>
              <a:custGeom>
                <a:avLst/>
                <a:gdLst>
                  <a:gd name="T0" fmla="*/ 0 w 673"/>
                  <a:gd name="T1" fmla="*/ 156 h 156"/>
                  <a:gd name="T2" fmla="*/ 672 w 673"/>
                  <a:gd name="T3" fmla="*/ 156 h 156"/>
                  <a:gd name="T4" fmla="*/ 673 w 673"/>
                  <a:gd name="T5" fmla="*/ 5 h 156"/>
                  <a:gd name="T6" fmla="*/ 0 w 673"/>
                  <a:gd name="T7" fmla="*/ 0 h 156"/>
                  <a:gd name="T8" fmla="*/ 0 w 673"/>
                  <a:gd name="T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3" h="156">
                    <a:moveTo>
                      <a:pt x="0" y="156"/>
                    </a:moveTo>
                    <a:lnTo>
                      <a:pt x="672" y="156"/>
                    </a:lnTo>
                    <a:lnTo>
                      <a:pt x="673" y="5"/>
                    </a:lnTo>
                    <a:lnTo>
                      <a:pt x="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Oval 17"/>
              <p:cNvSpPr>
                <a:spLocks noChangeArrowheads="1"/>
              </p:cNvSpPr>
              <p:nvPr/>
            </p:nvSpPr>
            <p:spPr bwMode="auto">
              <a:xfrm>
                <a:off x="4886326" y="4044950"/>
                <a:ext cx="17463" cy="39688"/>
              </a:xfrm>
              <a:prstGeom prst="ellipse">
                <a:avLst/>
              </a:prstGeom>
              <a:solidFill>
                <a:srgbClr val="C155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Oval 18"/>
              <p:cNvSpPr>
                <a:spLocks noChangeArrowheads="1"/>
              </p:cNvSpPr>
              <p:nvPr/>
            </p:nvSpPr>
            <p:spPr bwMode="auto">
              <a:xfrm>
                <a:off x="4914901" y="4044950"/>
                <a:ext cx="17463" cy="39688"/>
              </a:xfrm>
              <a:prstGeom prst="ellipse">
                <a:avLst/>
              </a:prstGeom>
              <a:solidFill>
                <a:srgbClr val="F5E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Oval 19"/>
              <p:cNvSpPr>
                <a:spLocks noChangeArrowheads="1"/>
              </p:cNvSpPr>
              <p:nvPr/>
            </p:nvSpPr>
            <p:spPr bwMode="auto">
              <a:xfrm>
                <a:off x="4945063" y="4044950"/>
                <a:ext cx="17463" cy="39688"/>
              </a:xfrm>
              <a:prstGeom prst="ellipse">
                <a:avLst/>
              </a:prstGeom>
              <a:solidFill>
                <a:srgbClr val="96B6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20"/>
              <p:cNvSpPr>
                <a:spLocks noChangeArrowheads="1"/>
              </p:cNvSpPr>
              <p:nvPr/>
            </p:nvSpPr>
            <p:spPr bwMode="auto">
              <a:xfrm>
                <a:off x="5200651" y="4164013"/>
                <a:ext cx="409575" cy="125413"/>
              </a:xfrm>
              <a:prstGeom prst="rect">
                <a:avLst/>
              </a:prstGeom>
              <a:solidFill>
                <a:srgbClr val="A9A1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21"/>
              <p:cNvSpPr>
                <a:spLocks noChangeArrowheads="1"/>
              </p:cNvSpPr>
              <p:nvPr/>
            </p:nvSpPr>
            <p:spPr bwMode="auto">
              <a:xfrm>
                <a:off x="5268913" y="4429125"/>
                <a:ext cx="271463" cy="71438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22"/>
              <p:cNvSpPr>
                <a:spLocks noChangeArrowheads="1"/>
              </p:cNvSpPr>
              <p:nvPr/>
            </p:nvSpPr>
            <p:spPr bwMode="auto">
              <a:xfrm>
                <a:off x="4994276" y="4570413"/>
                <a:ext cx="822325" cy="26988"/>
              </a:xfrm>
              <a:prstGeom prst="rect">
                <a:avLst/>
              </a:prstGeom>
              <a:solidFill>
                <a:srgbClr val="A9A1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23"/>
              <p:cNvSpPr>
                <a:spLocks noChangeArrowheads="1"/>
              </p:cNvSpPr>
              <p:nvPr/>
            </p:nvSpPr>
            <p:spPr bwMode="auto">
              <a:xfrm>
                <a:off x="4994276" y="4625975"/>
                <a:ext cx="822325" cy="25400"/>
              </a:xfrm>
              <a:prstGeom prst="rect">
                <a:avLst/>
              </a:prstGeom>
              <a:solidFill>
                <a:srgbClr val="A9A1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24"/>
              <p:cNvSpPr>
                <a:spLocks noChangeArrowheads="1"/>
              </p:cNvSpPr>
              <p:nvPr/>
            </p:nvSpPr>
            <p:spPr bwMode="auto">
              <a:xfrm>
                <a:off x="4994276" y="4681538"/>
                <a:ext cx="822325" cy="25400"/>
              </a:xfrm>
              <a:prstGeom prst="rect">
                <a:avLst/>
              </a:prstGeom>
              <a:solidFill>
                <a:srgbClr val="A9A1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25"/>
              <p:cNvSpPr>
                <a:spLocks noChangeArrowheads="1"/>
              </p:cNvSpPr>
              <p:nvPr/>
            </p:nvSpPr>
            <p:spPr bwMode="auto">
              <a:xfrm>
                <a:off x="4994276" y="4344988"/>
                <a:ext cx="822325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Rectangle 26"/>
              <p:cNvSpPr>
                <a:spLocks noChangeArrowheads="1"/>
              </p:cNvSpPr>
              <p:nvPr/>
            </p:nvSpPr>
            <p:spPr bwMode="auto">
              <a:xfrm>
                <a:off x="4900613" y="4873625"/>
                <a:ext cx="166688" cy="17463"/>
              </a:xfrm>
              <a:prstGeom prst="rect">
                <a:avLst/>
              </a:prstGeom>
              <a:solidFill>
                <a:srgbClr val="5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27"/>
              <p:cNvSpPr/>
              <p:nvPr/>
            </p:nvSpPr>
            <p:spPr bwMode="auto">
              <a:xfrm>
                <a:off x="4900613" y="5145088"/>
                <a:ext cx="168275" cy="19050"/>
              </a:xfrm>
              <a:custGeom>
                <a:avLst/>
                <a:gdLst>
                  <a:gd name="T0" fmla="*/ 105 w 106"/>
                  <a:gd name="T1" fmla="*/ 12 h 12"/>
                  <a:gd name="T2" fmla="*/ 0 w 106"/>
                  <a:gd name="T3" fmla="*/ 11 h 12"/>
                  <a:gd name="T4" fmla="*/ 0 w 106"/>
                  <a:gd name="T5" fmla="*/ 0 h 12"/>
                  <a:gd name="T6" fmla="*/ 106 w 106"/>
                  <a:gd name="T7" fmla="*/ 0 h 12"/>
                  <a:gd name="T8" fmla="*/ 105 w 106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2">
                    <a:moveTo>
                      <a:pt x="105" y="12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106" y="0"/>
                    </a:lnTo>
                    <a:lnTo>
                      <a:pt x="105" y="12"/>
                    </a:lnTo>
                    <a:close/>
                  </a:path>
                </a:pathLst>
              </a:custGeom>
              <a:solidFill>
                <a:srgbClr val="5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28"/>
              <p:cNvSpPr/>
              <p:nvPr/>
            </p:nvSpPr>
            <p:spPr bwMode="auto">
              <a:xfrm>
                <a:off x="4900613" y="5211763"/>
                <a:ext cx="271463" cy="19050"/>
              </a:xfrm>
              <a:custGeom>
                <a:avLst/>
                <a:gdLst>
                  <a:gd name="T0" fmla="*/ 171 w 171"/>
                  <a:gd name="T1" fmla="*/ 12 h 12"/>
                  <a:gd name="T2" fmla="*/ 0 w 171"/>
                  <a:gd name="T3" fmla="*/ 11 h 12"/>
                  <a:gd name="T4" fmla="*/ 0 w 171"/>
                  <a:gd name="T5" fmla="*/ 0 h 12"/>
                  <a:gd name="T6" fmla="*/ 171 w 171"/>
                  <a:gd name="T7" fmla="*/ 1 h 12"/>
                  <a:gd name="T8" fmla="*/ 171 w 171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12">
                    <a:moveTo>
                      <a:pt x="171" y="12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171" y="1"/>
                    </a:lnTo>
                    <a:lnTo>
                      <a:pt x="171" y="12"/>
                    </a:lnTo>
                    <a:close/>
                  </a:path>
                </a:pathLst>
              </a:custGeom>
              <a:solidFill>
                <a:srgbClr val="5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9"/>
              <p:cNvSpPr>
                <a:spLocks noChangeArrowheads="1"/>
              </p:cNvSpPr>
              <p:nvPr/>
            </p:nvSpPr>
            <p:spPr bwMode="auto">
              <a:xfrm>
                <a:off x="4900613" y="4910138"/>
                <a:ext cx="300038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30"/>
              <p:cNvSpPr>
                <a:spLocks noChangeArrowheads="1"/>
              </p:cNvSpPr>
              <p:nvPr/>
            </p:nvSpPr>
            <p:spPr bwMode="auto">
              <a:xfrm>
                <a:off x="4900613" y="4951413"/>
                <a:ext cx="300038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31"/>
              <p:cNvSpPr>
                <a:spLocks noChangeArrowheads="1"/>
              </p:cNvSpPr>
              <p:nvPr/>
            </p:nvSpPr>
            <p:spPr bwMode="auto">
              <a:xfrm>
                <a:off x="4900613" y="4992688"/>
                <a:ext cx="149225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32"/>
              <p:cNvSpPr>
                <a:spLocks noChangeArrowheads="1"/>
              </p:cNvSpPr>
              <p:nvPr/>
            </p:nvSpPr>
            <p:spPr bwMode="auto">
              <a:xfrm>
                <a:off x="5243513" y="4873625"/>
                <a:ext cx="165100" cy="17463"/>
              </a:xfrm>
              <a:prstGeom prst="rect">
                <a:avLst/>
              </a:prstGeom>
              <a:solidFill>
                <a:srgbClr val="5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33"/>
              <p:cNvSpPr>
                <a:spLocks noChangeArrowheads="1"/>
              </p:cNvSpPr>
              <p:nvPr/>
            </p:nvSpPr>
            <p:spPr bwMode="auto">
              <a:xfrm>
                <a:off x="5243513" y="4910138"/>
                <a:ext cx="298450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34"/>
              <p:cNvSpPr>
                <a:spLocks noChangeArrowheads="1"/>
              </p:cNvSpPr>
              <p:nvPr/>
            </p:nvSpPr>
            <p:spPr bwMode="auto">
              <a:xfrm>
                <a:off x="5243513" y="4951413"/>
                <a:ext cx="298450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Rectangle 35"/>
              <p:cNvSpPr>
                <a:spLocks noChangeArrowheads="1"/>
              </p:cNvSpPr>
              <p:nvPr/>
            </p:nvSpPr>
            <p:spPr bwMode="auto">
              <a:xfrm>
                <a:off x="5243513" y="4992688"/>
                <a:ext cx="149225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Rectangle 36"/>
              <p:cNvSpPr>
                <a:spLocks noChangeArrowheads="1"/>
              </p:cNvSpPr>
              <p:nvPr/>
            </p:nvSpPr>
            <p:spPr bwMode="auto">
              <a:xfrm>
                <a:off x="5586413" y="4873625"/>
                <a:ext cx="166688" cy="17463"/>
              </a:xfrm>
              <a:prstGeom prst="rect">
                <a:avLst/>
              </a:prstGeom>
              <a:solidFill>
                <a:srgbClr val="5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Rectangle 37"/>
              <p:cNvSpPr>
                <a:spLocks noChangeArrowheads="1"/>
              </p:cNvSpPr>
              <p:nvPr/>
            </p:nvSpPr>
            <p:spPr bwMode="auto">
              <a:xfrm>
                <a:off x="5586413" y="4910138"/>
                <a:ext cx="298450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Rectangle 38"/>
              <p:cNvSpPr>
                <a:spLocks noChangeArrowheads="1"/>
              </p:cNvSpPr>
              <p:nvPr/>
            </p:nvSpPr>
            <p:spPr bwMode="auto">
              <a:xfrm>
                <a:off x="5586413" y="4951413"/>
                <a:ext cx="298450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Rectangle 39"/>
              <p:cNvSpPr>
                <a:spLocks noChangeArrowheads="1"/>
              </p:cNvSpPr>
              <p:nvPr/>
            </p:nvSpPr>
            <p:spPr bwMode="auto">
              <a:xfrm>
                <a:off x="5586413" y="4992688"/>
                <a:ext cx="149225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0"/>
              <p:cNvSpPr/>
              <p:nvPr/>
            </p:nvSpPr>
            <p:spPr bwMode="auto">
              <a:xfrm>
                <a:off x="5672138" y="5164138"/>
                <a:ext cx="28575" cy="57150"/>
              </a:xfrm>
              <a:custGeom>
                <a:avLst/>
                <a:gdLst>
                  <a:gd name="T0" fmla="*/ 33 w 33"/>
                  <a:gd name="T1" fmla="*/ 34 h 68"/>
                  <a:gd name="T2" fmla="*/ 16 w 33"/>
                  <a:gd name="T3" fmla="*/ 68 h 68"/>
                  <a:gd name="T4" fmla="*/ 0 w 33"/>
                  <a:gd name="T5" fmla="*/ 34 h 68"/>
                  <a:gd name="T6" fmla="*/ 17 w 33"/>
                  <a:gd name="T7" fmla="*/ 1 h 68"/>
                  <a:gd name="T8" fmla="*/ 33 w 33"/>
                  <a:gd name="T9" fmla="*/ 3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68">
                    <a:moveTo>
                      <a:pt x="33" y="34"/>
                    </a:moveTo>
                    <a:cubicBezTo>
                      <a:pt x="33" y="53"/>
                      <a:pt x="26" y="68"/>
                      <a:pt x="16" y="68"/>
                    </a:cubicBezTo>
                    <a:cubicBezTo>
                      <a:pt x="7" y="68"/>
                      <a:pt x="0" y="53"/>
                      <a:pt x="0" y="34"/>
                    </a:cubicBezTo>
                    <a:cubicBezTo>
                      <a:pt x="0" y="16"/>
                      <a:pt x="7" y="0"/>
                      <a:pt x="17" y="1"/>
                    </a:cubicBezTo>
                    <a:cubicBezTo>
                      <a:pt x="26" y="1"/>
                      <a:pt x="33" y="16"/>
                      <a:pt x="33" y="34"/>
                    </a:cubicBezTo>
                    <a:close/>
                  </a:path>
                </a:pathLst>
              </a:custGeom>
              <a:solidFill>
                <a:srgbClr val="5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1"/>
              <p:cNvSpPr/>
              <p:nvPr/>
            </p:nvSpPr>
            <p:spPr bwMode="auto">
              <a:xfrm>
                <a:off x="5716588" y="5164138"/>
                <a:ext cx="30163" cy="57150"/>
              </a:xfrm>
              <a:custGeom>
                <a:avLst/>
                <a:gdLst>
                  <a:gd name="T0" fmla="*/ 34 w 34"/>
                  <a:gd name="T1" fmla="*/ 34 h 67"/>
                  <a:gd name="T2" fmla="*/ 17 w 34"/>
                  <a:gd name="T3" fmla="*/ 67 h 67"/>
                  <a:gd name="T4" fmla="*/ 0 w 34"/>
                  <a:gd name="T5" fmla="*/ 34 h 67"/>
                  <a:gd name="T6" fmla="*/ 17 w 34"/>
                  <a:gd name="T7" fmla="*/ 0 h 67"/>
                  <a:gd name="T8" fmla="*/ 34 w 34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7">
                    <a:moveTo>
                      <a:pt x="34" y="34"/>
                    </a:moveTo>
                    <a:cubicBezTo>
                      <a:pt x="34" y="52"/>
                      <a:pt x="26" y="67"/>
                      <a:pt x="17" y="67"/>
                    </a:cubicBezTo>
                    <a:cubicBezTo>
                      <a:pt x="7" y="67"/>
                      <a:pt x="0" y="52"/>
                      <a:pt x="0" y="34"/>
                    </a:cubicBezTo>
                    <a:cubicBezTo>
                      <a:pt x="0" y="15"/>
                      <a:pt x="8" y="0"/>
                      <a:pt x="17" y="0"/>
                    </a:cubicBezTo>
                    <a:cubicBezTo>
                      <a:pt x="26" y="0"/>
                      <a:pt x="34" y="15"/>
                      <a:pt x="34" y="34"/>
                    </a:cubicBezTo>
                    <a:close/>
                  </a:path>
                </a:pathLst>
              </a:custGeom>
              <a:solidFill>
                <a:srgbClr val="5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Oval 42"/>
              <p:cNvSpPr>
                <a:spLocks noChangeArrowheads="1"/>
              </p:cNvSpPr>
              <p:nvPr/>
            </p:nvSpPr>
            <p:spPr bwMode="auto">
              <a:xfrm>
                <a:off x="5761038" y="5164138"/>
                <a:ext cx="30163" cy="58738"/>
              </a:xfrm>
              <a:prstGeom prst="ellipse">
                <a:avLst/>
              </a:prstGeom>
              <a:solidFill>
                <a:srgbClr val="5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-30157" y="-73759"/>
            <a:ext cx="12254681" cy="1062130"/>
            <a:chOff x="-30162" y="-73742"/>
            <a:chExt cx="12256276" cy="1061884"/>
          </a:xfrm>
        </p:grpSpPr>
        <p:grpSp>
          <p:nvGrpSpPr>
            <p:cNvPr id="10" name="组合 9"/>
            <p:cNvGrpSpPr/>
            <p:nvPr/>
          </p:nvGrpSpPr>
          <p:grpSpPr>
            <a:xfrm>
              <a:off x="-30162" y="-73742"/>
              <a:ext cx="12256276" cy="1061884"/>
              <a:chOff x="-30162" y="-73742"/>
              <a:chExt cx="12256276" cy="1061884"/>
            </a:xfrm>
          </p:grpSpPr>
          <p:sp>
            <p:nvSpPr>
              <p:cNvPr id="2" name="任意多边形 1"/>
              <p:cNvSpPr/>
              <p:nvPr/>
            </p:nvSpPr>
            <p:spPr>
              <a:xfrm>
                <a:off x="-30162" y="-73742"/>
                <a:ext cx="12256275" cy="1061884"/>
              </a:xfrm>
              <a:custGeom>
                <a:avLst/>
                <a:gdLst>
                  <a:gd name="connsiteX0" fmla="*/ 0 w 12211665"/>
                  <a:gd name="connsiteY0" fmla="*/ 0 h 1061884"/>
                  <a:gd name="connsiteX1" fmla="*/ 0 w 12211665"/>
                  <a:gd name="connsiteY1" fmla="*/ 1061884 h 1061884"/>
                  <a:gd name="connsiteX2" fmla="*/ 6548284 w 12211665"/>
                  <a:gd name="connsiteY2" fmla="*/ 1061884 h 1061884"/>
                  <a:gd name="connsiteX3" fmla="*/ 7108723 w 12211665"/>
                  <a:gd name="connsiteY3" fmla="*/ 707922 h 1061884"/>
                  <a:gd name="connsiteX4" fmla="*/ 12211665 w 12211665"/>
                  <a:gd name="connsiteY4" fmla="*/ 707922 h 1061884"/>
                  <a:gd name="connsiteX5" fmla="*/ 12211665 w 12211665"/>
                  <a:gd name="connsiteY5" fmla="*/ 29497 h 1061884"/>
                  <a:gd name="connsiteX6" fmla="*/ 0 w 12211665"/>
                  <a:gd name="connsiteY6" fmla="*/ 0 h 1061884"/>
                  <a:gd name="connsiteX0-1" fmla="*/ 0 w 12226180"/>
                  <a:gd name="connsiteY0-2" fmla="*/ 0 h 1061884"/>
                  <a:gd name="connsiteX1-3" fmla="*/ 0 w 12226180"/>
                  <a:gd name="connsiteY1-4" fmla="*/ 1061884 h 1061884"/>
                  <a:gd name="connsiteX2-5" fmla="*/ 6548284 w 12226180"/>
                  <a:gd name="connsiteY2-6" fmla="*/ 1061884 h 1061884"/>
                  <a:gd name="connsiteX3-7" fmla="*/ 7108723 w 12226180"/>
                  <a:gd name="connsiteY3-8" fmla="*/ 707922 h 1061884"/>
                  <a:gd name="connsiteX4-9" fmla="*/ 12211665 w 12226180"/>
                  <a:gd name="connsiteY4-10" fmla="*/ 707922 h 1061884"/>
                  <a:gd name="connsiteX5-11" fmla="*/ 12226180 w 12226180"/>
                  <a:gd name="connsiteY5-12" fmla="*/ 44011 h 1061884"/>
                  <a:gd name="connsiteX6-13" fmla="*/ 0 w 12226180"/>
                  <a:gd name="connsiteY6-14" fmla="*/ 0 h 10618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2226180" h="1061884">
                    <a:moveTo>
                      <a:pt x="0" y="0"/>
                    </a:moveTo>
                    <a:lnTo>
                      <a:pt x="0" y="1061884"/>
                    </a:lnTo>
                    <a:lnTo>
                      <a:pt x="6548284" y="1061884"/>
                    </a:lnTo>
                    <a:lnTo>
                      <a:pt x="7108723" y="707922"/>
                    </a:lnTo>
                    <a:lnTo>
                      <a:pt x="12211665" y="707922"/>
                    </a:lnTo>
                    <a:lnTo>
                      <a:pt x="12226180" y="440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94A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4" name="直接连接符 3"/>
              <p:cNvCxnSpPr/>
              <p:nvPr/>
            </p:nvCxnSpPr>
            <p:spPr>
              <a:xfrm>
                <a:off x="-30162" y="120650"/>
                <a:ext cx="12256276" cy="0"/>
              </a:xfrm>
              <a:prstGeom prst="line">
                <a:avLst/>
              </a:prstGeom>
              <a:ln>
                <a:solidFill>
                  <a:srgbClr val="BACBD7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0696863" y="-34925"/>
                <a:ext cx="476644" cy="300396"/>
              </a:xfrm>
              <a:prstGeom prst="rect">
                <a:avLst/>
              </a:prstGeom>
              <a:solidFill>
                <a:srgbClr val="9DB3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pic>
            <p:nvPicPr>
              <p:cNvPr id="70" name="图片 69"/>
              <p:cNvPicPr>
                <a:picLocks noChangeAspect="1"/>
              </p:cNvPicPr>
              <p:nvPr/>
            </p:nvPicPr>
            <p:blipFill rotWithShape="1">
              <a:blip r:embed="rId2"/>
              <a:srcRect t="-1" r="70037" b="-1569"/>
              <a:stretch>
                <a:fillRect/>
              </a:stretch>
            </p:blipFill>
            <p:spPr>
              <a:xfrm>
                <a:off x="10874078" y="59488"/>
                <a:ext cx="159840" cy="154073"/>
              </a:xfrm>
              <a:prstGeom prst="rect">
                <a:avLst/>
              </a:prstGeom>
            </p:spPr>
          </p:pic>
        </p:grp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707" y="666977"/>
              <a:ext cx="3813796" cy="2785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" t="38762" r="1502" b="4033"/>
          <a:stretch>
            <a:fillRect/>
          </a:stretch>
        </p:blipFill>
        <p:spPr>
          <a:xfrm>
            <a:off x="-131335" y="-122144"/>
            <a:ext cx="12474234" cy="44856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151" y="420112"/>
            <a:ext cx="6636845" cy="520661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flipH="1" flipV="1">
            <a:off x="-51568" y="6460406"/>
            <a:ext cx="12254681" cy="425503"/>
            <a:chOff x="-30162" y="562738"/>
            <a:chExt cx="12256276" cy="425404"/>
          </a:xfrm>
        </p:grpSpPr>
        <p:sp>
          <p:nvSpPr>
            <p:cNvPr id="21" name="任意多边形 20"/>
            <p:cNvSpPr/>
            <p:nvPr/>
          </p:nvSpPr>
          <p:spPr>
            <a:xfrm>
              <a:off x="-30161" y="562738"/>
              <a:ext cx="12226180" cy="425404"/>
            </a:xfrm>
            <a:custGeom>
              <a:avLst/>
              <a:gdLst>
                <a:gd name="connsiteX0" fmla="*/ 0 w 12211665"/>
                <a:gd name="connsiteY0" fmla="*/ 0 h 1061884"/>
                <a:gd name="connsiteX1" fmla="*/ 0 w 12211665"/>
                <a:gd name="connsiteY1" fmla="*/ 1061884 h 1061884"/>
                <a:gd name="connsiteX2" fmla="*/ 6548284 w 12211665"/>
                <a:gd name="connsiteY2" fmla="*/ 1061884 h 1061884"/>
                <a:gd name="connsiteX3" fmla="*/ 7108723 w 12211665"/>
                <a:gd name="connsiteY3" fmla="*/ 707922 h 1061884"/>
                <a:gd name="connsiteX4" fmla="*/ 12211665 w 12211665"/>
                <a:gd name="connsiteY4" fmla="*/ 707922 h 1061884"/>
                <a:gd name="connsiteX5" fmla="*/ 12211665 w 12211665"/>
                <a:gd name="connsiteY5" fmla="*/ 29497 h 1061884"/>
                <a:gd name="connsiteX6" fmla="*/ 0 w 12211665"/>
                <a:gd name="connsiteY6" fmla="*/ 0 h 1061884"/>
                <a:gd name="connsiteX0-1" fmla="*/ 0 w 12226180"/>
                <a:gd name="connsiteY0-2" fmla="*/ 0 h 1061884"/>
                <a:gd name="connsiteX1-3" fmla="*/ 0 w 12226180"/>
                <a:gd name="connsiteY1-4" fmla="*/ 1061884 h 1061884"/>
                <a:gd name="connsiteX2-5" fmla="*/ 6548284 w 12226180"/>
                <a:gd name="connsiteY2-6" fmla="*/ 1061884 h 1061884"/>
                <a:gd name="connsiteX3-7" fmla="*/ 7108723 w 12226180"/>
                <a:gd name="connsiteY3-8" fmla="*/ 707922 h 1061884"/>
                <a:gd name="connsiteX4-9" fmla="*/ 12211665 w 12226180"/>
                <a:gd name="connsiteY4-10" fmla="*/ 707922 h 1061884"/>
                <a:gd name="connsiteX5-11" fmla="*/ 12226180 w 12226180"/>
                <a:gd name="connsiteY5-12" fmla="*/ 44011 h 1061884"/>
                <a:gd name="connsiteX6-13" fmla="*/ 0 w 12226180"/>
                <a:gd name="connsiteY6-14" fmla="*/ 0 h 10618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2226180" h="1061884">
                  <a:moveTo>
                    <a:pt x="0" y="0"/>
                  </a:moveTo>
                  <a:lnTo>
                    <a:pt x="0" y="1061884"/>
                  </a:lnTo>
                  <a:lnTo>
                    <a:pt x="6548284" y="1061884"/>
                  </a:lnTo>
                  <a:lnTo>
                    <a:pt x="7108723" y="707922"/>
                  </a:lnTo>
                  <a:lnTo>
                    <a:pt x="12211665" y="707922"/>
                  </a:lnTo>
                  <a:lnTo>
                    <a:pt x="12226180" y="44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1001713" y="696916"/>
              <a:ext cx="3577790" cy="261329"/>
            </a:xfrm>
            <a:prstGeom prst="rect">
              <a:avLst/>
            </a:prstGeom>
          </p:spPr>
        </p:pic>
        <p:cxnSp>
          <p:nvCxnSpPr>
            <p:cNvPr id="23" name="直接连接符 22"/>
            <p:cNvCxnSpPr/>
            <p:nvPr/>
          </p:nvCxnSpPr>
          <p:spPr>
            <a:xfrm>
              <a:off x="-30162" y="639037"/>
              <a:ext cx="12256276" cy="0"/>
            </a:xfrm>
            <a:prstGeom prst="line">
              <a:avLst/>
            </a:prstGeom>
            <a:ln>
              <a:solidFill>
                <a:srgbClr val="BACBD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 rot="913049">
            <a:off x="3831856" y="1514153"/>
            <a:ext cx="1380502" cy="7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/>
            <a:r>
              <a:rPr lang="zh-CN" altLang="en-US" sz="4000" spc="600" dirty="0">
                <a:ln w="6350">
                  <a:noFill/>
                </a:ln>
                <a:solidFill>
                  <a:prstClr val="black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目录</a:t>
            </a:r>
            <a:endParaRPr lang="zh-CN" altLang="en-US" sz="4000" spc="600" dirty="0">
              <a:ln w="6350">
                <a:noFill/>
              </a:ln>
              <a:solidFill>
                <a:prstClr val="black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50" name="TextBox 9"/>
          <p:cNvSpPr txBox="1"/>
          <p:nvPr/>
        </p:nvSpPr>
        <p:spPr bwMode="auto">
          <a:xfrm>
            <a:off x="8188574" y="2149291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buClr>
                <a:prstClr val="whit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11"/>
          <p:cNvSpPr txBox="1">
            <a:spLocks noChangeArrowheads="1"/>
          </p:cNvSpPr>
          <p:nvPr/>
        </p:nvSpPr>
        <p:spPr bwMode="auto">
          <a:xfrm>
            <a:off x="1209244" y="5128847"/>
            <a:ext cx="10212570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82535" y="4611315"/>
            <a:ext cx="3360300" cy="458006"/>
          </a:xfrm>
          <a:prstGeom prst="rect">
            <a:avLst/>
          </a:prstGeom>
          <a:solidFill>
            <a:srgbClr val="394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7" name="TextBox 9"/>
          <p:cNvSpPr txBox="1"/>
          <p:nvPr/>
        </p:nvSpPr>
        <p:spPr bwMode="auto">
          <a:xfrm>
            <a:off x="982537" y="4640216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965076" y="3264489"/>
            <a:ext cx="5240251" cy="2307504"/>
            <a:chOff x="6709042" y="2244254"/>
            <a:chExt cx="5240933" cy="2306970"/>
          </a:xfrm>
        </p:grpSpPr>
        <p:sp>
          <p:nvSpPr>
            <p:cNvPr id="58" name="TextBox 11"/>
            <p:cNvSpPr txBox="1">
              <a:spLocks noChangeArrowheads="1"/>
            </p:cNvSpPr>
            <p:nvPr/>
          </p:nvSpPr>
          <p:spPr bwMode="auto">
            <a:xfrm>
              <a:off x="6709042" y="2244254"/>
              <a:ext cx="5240932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TextBox 11"/>
            <p:cNvSpPr txBox="1">
              <a:spLocks noChangeArrowheads="1"/>
            </p:cNvSpPr>
            <p:nvPr/>
          </p:nvSpPr>
          <p:spPr bwMode="auto">
            <a:xfrm>
              <a:off x="6709043" y="3489395"/>
              <a:ext cx="5240932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072708" y="1600354"/>
            <a:ext cx="5022498" cy="924290"/>
            <a:chOff x="1072848" y="1676184"/>
            <a:chExt cx="5023152" cy="924076"/>
          </a:xfrm>
        </p:grpSpPr>
        <p:sp>
          <p:nvSpPr>
            <p:cNvPr id="40" name="矩形 39"/>
            <p:cNvSpPr/>
            <p:nvPr/>
          </p:nvSpPr>
          <p:spPr>
            <a:xfrm>
              <a:off x="1072848" y="1676184"/>
              <a:ext cx="5023152" cy="924076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1" name="TextBox 9"/>
            <p:cNvSpPr txBox="1"/>
            <p:nvPr/>
          </p:nvSpPr>
          <p:spPr bwMode="auto">
            <a:xfrm>
              <a:off x="2174509" y="1968859"/>
              <a:ext cx="32336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8014246" y="2613632"/>
            <a:ext cx="861901" cy="862213"/>
            <a:chOff x="8015288" y="2613026"/>
            <a:chExt cx="862013" cy="862013"/>
          </a:xfrm>
        </p:grpSpPr>
        <p:sp>
          <p:nvSpPr>
            <p:cNvPr id="100" name="Rectangle 15"/>
            <p:cNvSpPr>
              <a:spLocks noChangeArrowheads="1"/>
            </p:cNvSpPr>
            <p:nvPr/>
          </p:nvSpPr>
          <p:spPr bwMode="auto">
            <a:xfrm>
              <a:off x="8015288" y="2613026"/>
              <a:ext cx="862013" cy="862013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15288" y="2613026"/>
              <a:ext cx="862013" cy="862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175" name="组合 174"/>
            <p:cNvGrpSpPr/>
            <p:nvPr/>
          </p:nvGrpSpPr>
          <p:grpSpPr>
            <a:xfrm>
              <a:off x="8212773" y="2864486"/>
              <a:ext cx="514350" cy="327025"/>
              <a:chOff x="8228013" y="2841626"/>
              <a:chExt cx="514350" cy="327025"/>
            </a:xfrm>
          </p:grpSpPr>
          <p:sp>
            <p:nvSpPr>
              <p:cNvPr id="122" name="Freeform 37"/>
              <p:cNvSpPr/>
              <p:nvPr/>
            </p:nvSpPr>
            <p:spPr bwMode="auto">
              <a:xfrm>
                <a:off x="8228013" y="2932113"/>
                <a:ext cx="225425" cy="236538"/>
              </a:xfrm>
              <a:custGeom>
                <a:avLst/>
                <a:gdLst>
                  <a:gd name="T0" fmla="*/ 77 w 149"/>
                  <a:gd name="T1" fmla="*/ 0 h 156"/>
                  <a:gd name="T2" fmla="*/ 0 w 149"/>
                  <a:gd name="T3" fmla="*/ 73 h 156"/>
                  <a:gd name="T4" fmla="*/ 37 w 149"/>
                  <a:gd name="T5" fmla="*/ 131 h 156"/>
                  <a:gd name="T6" fmla="*/ 25 w 149"/>
                  <a:gd name="T7" fmla="*/ 156 h 156"/>
                  <a:gd name="T8" fmla="*/ 56 w 149"/>
                  <a:gd name="T9" fmla="*/ 140 h 156"/>
                  <a:gd name="T10" fmla="*/ 99 w 149"/>
                  <a:gd name="T11" fmla="*/ 148 h 156"/>
                  <a:gd name="T12" fmla="*/ 149 w 149"/>
                  <a:gd name="T13" fmla="*/ 137 h 156"/>
                  <a:gd name="T14" fmla="*/ 67 w 149"/>
                  <a:gd name="T15" fmla="*/ 39 h 156"/>
                  <a:gd name="T16" fmla="*/ 77 w 149"/>
                  <a:gd name="T17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9" h="156">
                    <a:moveTo>
                      <a:pt x="77" y="0"/>
                    </a:moveTo>
                    <a:cubicBezTo>
                      <a:pt x="33" y="7"/>
                      <a:pt x="0" y="37"/>
                      <a:pt x="0" y="73"/>
                    </a:cubicBezTo>
                    <a:cubicBezTo>
                      <a:pt x="0" y="96"/>
                      <a:pt x="15" y="117"/>
                      <a:pt x="37" y="131"/>
                    </a:cubicBezTo>
                    <a:cubicBezTo>
                      <a:pt x="25" y="156"/>
                      <a:pt x="25" y="156"/>
                      <a:pt x="25" y="156"/>
                    </a:cubicBezTo>
                    <a:cubicBezTo>
                      <a:pt x="56" y="140"/>
                      <a:pt x="56" y="140"/>
                      <a:pt x="56" y="140"/>
                    </a:cubicBezTo>
                    <a:cubicBezTo>
                      <a:pt x="69" y="145"/>
                      <a:pt x="84" y="148"/>
                      <a:pt x="99" y="148"/>
                    </a:cubicBezTo>
                    <a:cubicBezTo>
                      <a:pt x="117" y="148"/>
                      <a:pt x="134" y="144"/>
                      <a:pt x="149" y="137"/>
                    </a:cubicBezTo>
                    <a:cubicBezTo>
                      <a:pt x="101" y="120"/>
                      <a:pt x="67" y="83"/>
                      <a:pt x="67" y="39"/>
                    </a:cubicBezTo>
                    <a:cubicBezTo>
                      <a:pt x="67" y="25"/>
                      <a:pt x="71" y="12"/>
                      <a:pt x="77" y="0"/>
                    </a:cubicBezTo>
                  </a:path>
                </a:pathLst>
              </a:custGeom>
              <a:solidFill>
                <a:srgbClr val="D5D0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8"/>
              <p:cNvSpPr>
                <a:spLocks noEditPoints="1"/>
              </p:cNvSpPr>
              <p:nvPr/>
            </p:nvSpPr>
            <p:spPr bwMode="auto">
              <a:xfrm>
                <a:off x="8343900" y="2841626"/>
                <a:ext cx="398463" cy="306388"/>
              </a:xfrm>
              <a:custGeom>
                <a:avLst/>
                <a:gdLst>
                  <a:gd name="T0" fmla="*/ 70 w 262"/>
                  <a:gd name="T1" fmla="*/ 115 h 202"/>
                  <a:gd name="T2" fmla="*/ 56 w 262"/>
                  <a:gd name="T3" fmla="*/ 101 h 202"/>
                  <a:gd name="T4" fmla="*/ 70 w 262"/>
                  <a:gd name="T5" fmla="*/ 87 h 202"/>
                  <a:gd name="T6" fmla="*/ 84 w 262"/>
                  <a:gd name="T7" fmla="*/ 101 h 202"/>
                  <a:gd name="T8" fmla="*/ 70 w 262"/>
                  <a:gd name="T9" fmla="*/ 115 h 202"/>
                  <a:gd name="T10" fmla="*/ 131 w 262"/>
                  <a:gd name="T11" fmla="*/ 115 h 202"/>
                  <a:gd name="T12" fmla="*/ 117 w 262"/>
                  <a:gd name="T13" fmla="*/ 101 h 202"/>
                  <a:gd name="T14" fmla="*/ 131 w 262"/>
                  <a:gd name="T15" fmla="*/ 87 h 202"/>
                  <a:gd name="T16" fmla="*/ 145 w 262"/>
                  <a:gd name="T17" fmla="*/ 101 h 202"/>
                  <a:gd name="T18" fmla="*/ 131 w 262"/>
                  <a:gd name="T19" fmla="*/ 115 h 202"/>
                  <a:gd name="T20" fmla="*/ 192 w 262"/>
                  <a:gd name="T21" fmla="*/ 115 h 202"/>
                  <a:gd name="T22" fmla="*/ 178 w 262"/>
                  <a:gd name="T23" fmla="*/ 101 h 202"/>
                  <a:gd name="T24" fmla="*/ 192 w 262"/>
                  <a:gd name="T25" fmla="*/ 87 h 202"/>
                  <a:gd name="T26" fmla="*/ 206 w 262"/>
                  <a:gd name="T27" fmla="*/ 101 h 202"/>
                  <a:gd name="T28" fmla="*/ 192 w 262"/>
                  <a:gd name="T29" fmla="*/ 115 h 202"/>
                  <a:gd name="T30" fmla="*/ 131 w 262"/>
                  <a:gd name="T31" fmla="*/ 0 h 202"/>
                  <a:gd name="T32" fmla="*/ 0 w 262"/>
                  <a:gd name="T33" fmla="*/ 98 h 202"/>
                  <a:gd name="T34" fmla="*/ 131 w 262"/>
                  <a:gd name="T35" fmla="*/ 197 h 202"/>
                  <a:gd name="T36" fmla="*/ 189 w 262"/>
                  <a:gd name="T37" fmla="*/ 186 h 202"/>
                  <a:gd name="T38" fmla="*/ 191 w 262"/>
                  <a:gd name="T39" fmla="*/ 186 h 202"/>
                  <a:gd name="T40" fmla="*/ 223 w 262"/>
                  <a:gd name="T41" fmla="*/ 202 h 202"/>
                  <a:gd name="T42" fmla="*/ 211 w 262"/>
                  <a:gd name="T43" fmla="*/ 176 h 202"/>
                  <a:gd name="T44" fmla="*/ 214 w 262"/>
                  <a:gd name="T45" fmla="*/ 174 h 202"/>
                  <a:gd name="T46" fmla="*/ 262 w 262"/>
                  <a:gd name="T47" fmla="*/ 98 h 202"/>
                  <a:gd name="T48" fmla="*/ 131 w 262"/>
                  <a:gd name="T49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2" h="202">
                    <a:moveTo>
                      <a:pt x="70" y="115"/>
                    </a:moveTo>
                    <a:cubicBezTo>
                      <a:pt x="62" y="115"/>
                      <a:pt x="56" y="109"/>
                      <a:pt x="56" y="101"/>
                    </a:cubicBezTo>
                    <a:cubicBezTo>
                      <a:pt x="56" y="94"/>
                      <a:pt x="62" y="87"/>
                      <a:pt x="70" y="87"/>
                    </a:cubicBezTo>
                    <a:cubicBezTo>
                      <a:pt x="78" y="87"/>
                      <a:pt x="84" y="94"/>
                      <a:pt x="84" y="101"/>
                    </a:cubicBezTo>
                    <a:cubicBezTo>
                      <a:pt x="84" y="109"/>
                      <a:pt x="78" y="115"/>
                      <a:pt x="70" y="115"/>
                    </a:cubicBezTo>
                    <a:moveTo>
                      <a:pt x="131" y="115"/>
                    </a:moveTo>
                    <a:cubicBezTo>
                      <a:pt x="123" y="115"/>
                      <a:pt x="117" y="109"/>
                      <a:pt x="117" y="101"/>
                    </a:cubicBezTo>
                    <a:cubicBezTo>
                      <a:pt x="117" y="94"/>
                      <a:pt x="123" y="87"/>
                      <a:pt x="131" y="87"/>
                    </a:cubicBezTo>
                    <a:cubicBezTo>
                      <a:pt x="139" y="87"/>
                      <a:pt x="145" y="94"/>
                      <a:pt x="145" y="101"/>
                    </a:cubicBezTo>
                    <a:cubicBezTo>
                      <a:pt x="145" y="109"/>
                      <a:pt x="139" y="115"/>
                      <a:pt x="131" y="115"/>
                    </a:cubicBezTo>
                    <a:moveTo>
                      <a:pt x="192" y="115"/>
                    </a:moveTo>
                    <a:cubicBezTo>
                      <a:pt x="185" y="115"/>
                      <a:pt x="178" y="109"/>
                      <a:pt x="178" y="101"/>
                    </a:cubicBezTo>
                    <a:cubicBezTo>
                      <a:pt x="178" y="94"/>
                      <a:pt x="185" y="87"/>
                      <a:pt x="192" y="87"/>
                    </a:cubicBezTo>
                    <a:cubicBezTo>
                      <a:pt x="200" y="87"/>
                      <a:pt x="206" y="94"/>
                      <a:pt x="206" y="101"/>
                    </a:cubicBezTo>
                    <a:cubicBezTo>
                      <a:pt x="206" y="109"/>
                      <a:pt x="200" y="115"/>
                      <a:pt x="192" y="115"/>
                    </a:cubicBezTo>
                    <a:moveTo>
                      <a:pt x="131" y="0"/>
                    </a:moveTo>
                    <a:cubicBezTo>
                      <a:pt x="59" y="0"/>
                      <a:pt x="0" y="44"/>
                      <a:pt x="0" y="98"/>
                    </a:cubicBezTo>
                    <a:cubicBezTo>
                      <a:pt x="0" y="152"/>
                      <a:pt x="59" y="197"/>
                      <a:pt x="131" y="197"/>
                    </a:cubicBezTo>
                    <a:cubicBezTo>
                      <a:pt x="151" y="197"/>
                      <a:pt x="170" y="193"/>
                      <a:pt x="189" y="186"/>
                    </a:cubicBezTo>
                    <a:cubicBezTo>
                      <a:pt x="191" y="186"/>
                      <a:pt x="191" y="186"/>
                      <a:pt x="191" y="186"/>
                    </a:cubicBezTo>
                    <a:cubicBezTo>
                      <a:pt x="223" y="202"/>
                      <a:pt x="223" y="202"/>
                      <a:pt x="223" y="202"/>
                    </a:cubicBezTo>
                    <a:cubicBezTo>
                      <a:pt x="211" y="176"/>
                      <a:pt x="211" y="176"/>
                      <a:pt x="211" y="176"/>
                    </a:cubicBezTo>
                    <a:cubicBezTo>
                      <a:pt x="214" y="174"/>
                      <a:pt x="214" y="174"/>
                      <a:pt x="214" y="174"/>
                    </a:cubicBezTo>
                    <a:cubicBezTo>
                      <a:pt x="245" y="155"/>
                      <a:pt x="262" y="128"/>
                      <a:pt x="262" y="98"/>
                    </a:cubicBezTo>
                    <a:cubicBezTo>
                      <a:pt x="262" y="44"/>
                      <a:pt x="203" y="0"/>
                      <a:pt x="131" y="0"/>
                    </a:cubicBezTo>
                  </a:path>
                </a:pathLst>
              </a:custGeom>
              <a:solidFill>
                <a:srgbClr val="D5D0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88" name="组合 187"/>
          <p:cNvGrpSpPr/>
          <p:nvPr/>
        </p:nvGrpSpPr>
        <p:grpSpPr>
          <a:xfrm>
            <a:off x="6828538" y="2613632"/>
            <a:ext cx="860313" cy="862213"/>
            <a:chOff x="6829425" y="2613026"/>
            <a:chExt cx="860425" cy="862013"/>
          </a:xfrm>
        </p:grpSpPr>
        <p:sp>
          <p:nvSpPr>
            <p:cNvPr id="45" name="Rectangle 7"/>
            <p:cNvSpPr>
              <a:spLocks noChangeArrowheads="1"/>
            </p:cNvSpPr>
            <p:nvPr/>
          </p:nvSpPr>
          <p:spPr bwMode="auto">
            <a:xfrm>
              <a:off x="6829425" y="2613026"/>
              <a:ext cx="860425" cy="862013"/>
            </a:xfrm>
            <a:prstGeom prst="rect">
              <a:avLst/>
            </a:prstGeom>
            <a:solidFill>
              <a:srgbClr val="A9A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174" name="组合 173"/>
            <p:cNvGrpSpPr/>
            <p:nvPr/>
          </p:nvGrpSpPr>
          <p:grpSpPr>
            <a:xfrm>
              <a:off x="7020243" y="2862263"/>
              <a:ext cx="449263" cy="381001"/>
              <a:chOff x="7065963" y="2862263"/>
              <a:chExt cx="449263" cy="381001"/>
            </a:xfrm>
          </p:grpSpPr>
          <p:sp>
            <p:nvSpPr>
              <p:cNvPr id="124" name="Freeform 39"/>
              <p:cNvSpPr>
                <a:spLocks noEditPoints="1"/>
              </p:cNvSpPr>
              <p:nvPr/>
            </p:nvSpPr>
            <p:spPr bwMode="auto">
              <a:xfrm>
                <a:off x="7065963" y="2862263"/>
                <a:ext cx="449263" cy="309563"/>
              </a:xfrm>
              <a:custGeom>
                <a:avLst/>
                <a:gdLst>
                  <a:gd name="T0" fmla="*/ 92 w 297"/>
                  <a:gd name="T1" fmla="*/ 136 h 204"/>
                  <a:gd name="T2" fmla="*/ 88 w 297"/>
                  <a:gd name="T3" fmla="*/ 120 h 204"/>
                  <a:gd name="T4" fmla="*/ 219 w 297"/>
                  <a:gd name="T5" fmla="*/ 124 h 204"/>
                  <a:gd name="T6" fmla="*/ 217 w 297"/>
                  <a:gd name="T7" fmla="*/ 136 h 204"/>
                  <a:gd name="T8" fmla="*/ 92 w 297"/>
                  <a:gd name="T9" fmla="*/ 136 h 204"/>
                  <a:gd name="T10" fmla="*/ 221 w 297"/>
                  <a:gd name="T11" fmla="*/ 110 h 204"/>
                  <a:gd name="T12" fmla="*/ 84 w 297"/>
                  <a:gd name="T13" fmla="*/ 106 h 204"/>
                  <a:gd name="T14" fmla="*/ 77 w 297"/>
                  <a:gd name="T15" fmla="*/ 79 h 204"/>
                  <a:gd name="T16" fmla="*/ 223 w 297"/>
                  <a:gd name="T17" fmla="*/ 94 h 204"/>
                  <a:gd name="T18" fmla="*/ 221 w 297"/>
                  <a:gd name="T19" fmla="*/ 110 h 204"/>
                  <a:gd name="T20" fmla="*/ 231 w 297"/>
                  <a:gd name="T21" fmla="*/ 136 h 204"/>
                  <a:gd name="T22" fmla="*/ 240 w 297"/>
                  <a:gd name="T23" fmla="*/ 67 h 204"/>
                  <a:gd name="T24" fmla="*/ 270 w 297"/>
                  <a:gd name="T25" fmla="*/ 72 h 204"/>
                  <a:gd name="T26" fmla="*/ 244 w 297"/>
                  <a:gd name="T27" fmla="*/ 136 h 204"/>
                  <a:gd name="T28" fmla="*/ 231 w 297"/>
                  <a:gd name="T29" fmla="*/ 136 h 204"/>
                  <a:gd name="T30" fmla="*/ 224 w 297"/>
                  <a:gd name="T31" fmla="*/ 81 h 204"/>
                  <a:gd name="T32" fmla="*/ 73 w 297"/>
                  <a:gd name="T33" fmla="*/ 65 h 204"/>
                  <a:gd name="T34" fmla="*/ 67 w 297"/>
                  <a:gd name="T35" fmla="*/ 43 h 204"/>
                  <a:gd name="T36" fmla="*/ 226 w 297"/>
                  <a:gd name="T37" fmla="*/ 65 h 204"/>
                  <a:gd name="T38" fmla="*/ 224 w 297"/>
                  <a:gd name="T39" fmla="*/ 81 h 204"/>
                  <a:gd name="T40" fmla="*/ 45 w 297"/>
                  <a:gd name="T41" fmla="*/ 0 h 204"/>
                  <a:gd name="T42" fmla="*/ 11 w 297"/>
                  <a:gd name="T43" fmla="*/ 0 h 204"/>
                  <a:gd name="T44" fmla="*/ 0 w 297"/>
                  <a:gd name="T45" fmla="*/ 11 h 204"/>
                  <a:gd name="T46" fmla="*/ 11 w 297"/>
                  <a:gd name="T47" fmla="*/ 22 h 204"/>
                  <a:gd name="T48" fmla="*/ 37 w 297"/>
                  <a:gd name="T49" fmla="*/ 22 h 204"/>
                  <a:gd name="T50" fmla="*/ 82 w 297"/>
                  <a:gd name="T51" fmla="*/ 195 h 204"/>
                  <a:gd name="T52" fmla="*/ 83 w 297"/>
                  <a:gd name="T53" fmla="*/ 196 h 204"/>
                  <a:gd name="T54" fmla="*/ 83 w 297"/>
                  <a:gd name="T55" fmla="*/ 197 h 204"/>
                  <a:gd name="T56" fmla="*/ 85 w 297"/>
                  <a:gd name="T57" fmla="*/ 200 h 204"/>
                  <a:gd name="T58" fmla="*/ 86 w 297"/>
                  <a:gd name="T59" fmla="*/ 201 h 204"/>
                  <a:gd name="T60" fmla="*/ 87 w 297"/>
                  <a:gd name="T61" fmla="*/ 202 h 204"/>
                  <a:gd name="T62" fmla="*/ 87 w 297"/>
                  <a:gd name="T63" fmla="*/ 202 h 204"/>
                  <a:gd name="T64" fmla="*/ 88 w 297"/>
                  <a:gd name="T65" fmla="*/ 203 h 204"/>
                  <a:gd name="T66" fmla="*/ 89 w 297"/>
                  <a:gd name="T67" fmla="*/ 203 h 204"/>
                  <a:gd name="T68" fmla="*/ 90 w 297"/>
                  <a:gd name="T69" fmla="*/ 203 h 204"/>
                  <a:gd name="T70" fmla="*/ 91 w 297"/>
                  <a:gd name="T71" fmla="*/ 203 h 204"/>
                  <a:gd name="T72" fmla="*/ 93 w 297"/>
                  <a:gd name="T73" fmla="*/ 204 h 204"/>
                  <a:gd name="T74" fmla="*/ 93 w 297"/>
                  <a:gd name="T75" fmla="*/ 204 h 204"/>
                  <a:gd name="T76" fmla="*/ 250 w 297"/>
                  <a:gd name="T77" fmla="*/ 204 h 204"/>
                  <a:gd name="T78" fmla="*/ 261 w 297"/>
                  <a:gd name="T79" fmla="*/ 193 h 204"/>
                  <a:gd name="T80" fmla="*/ 250 w 297"/>
                  <a:gd name="T81" fmla="*/ 182 h 204"/>
                  <a:gd name="T82" fmla="*/ 102 w 297"/>
                  <a:gd name="T83" fmla="*/ 182 h 204"/>
                  <a:gd name="T84" fmla="*/ 95 w 297"/>
                  <a:gd name="T85" fmla="*/ 158 h 204"/>
                  <a:gd name="T86" fmla="*/ 251 w 297"/>
                  <a:gd name="T87" fmla="*/ 158 h 204"/>
                  <a:gd name="T88" fmla="*/ 261 w 297"/>
                  <a:gd name="T89" fmla="*/ 151 h 204"/>
                  <a:gd name="T90" fmla="*/ 296 w 297"/>
                  <a:gd name="T91" fmla="*/ 67 h 204"/>
                  <a:gd name="T92" fmla="*/ 295 w 297"/>
                  <a:gd name="T93" fmla="*/ 57 h 204"/>
                  <a:gd name="T94" fmla="*/ 287 w 297"/>
                  <a:gd name="T95" fmla="*/ 52 h 204"/>
                  <a:gd name="T96" fmla="*/ 59 w 297"/>
                  <a:gd name="T97" fmla="*/ 20 h 204"/>
                  <a:gd name="T98" fmla="*/ 56 w 297"/>
                  <a:gd name="T99" fmla="*/ 8 h 204"/>
                  <a:gd name="T100" fmla="*/ 45 w 297"/>
                  <a:gd name="T101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97" h="204">
                    <a:moveTo>
                      <a:pt x="92" y="136"/>
                    </a:moveTo>
                    <a:cubicBezTo>
                      <a:pt x="88" y="120"/>
                      <a:pt x="88" y="120"/>
                      <a:pt x="88" y="120"/>
                    </a:cubicBezTo>
                    <a:cubicBezTo>
                      <a:pt x="219" y="124"/>
                      <a:pt x="219" y="124"/>
                      <a:pt x="219" y="124"/>
                    </a:cubicBezTo>
                    <a:cubicBezTo>
                      <a:pt x="217" y="136"/>
                      <a:pt x="217" y="136"/>
                      <a:pt x="217" y="136"/>
                    </a:cubicBezTo>
                    <a:cubicBezTo>
                      <a:pt x="92" y="136"/>
                      <a:pt x="92" y="136"/>
                      <a:pt x="92" y="136"/>
                    </a:cubicBezTo>
                    <a:moveTo>
                      <a:pt x="221" y="110"/>
                    </a:moveTo>
                    <a:cubicBezTo>
                      <a:pt x="84" y="106"/>
                      <a:pt x="84" y="106"/>
                      <a:pt x="84" y="106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223" y="94"/>
                      <a:pt x="223" y="94"/>
                      <a:pt x="223" y="94"/>
                    </a:cubicBezTo>
                    <a:cubicBezTo>
                      <a:pt x="221" y="110"/>
                      <a:pt x="221" y="110"/>
                      <a:pt x="221" y="110"/>
                    </a:cubicBezTo>
                    <a:moveTo>
                      <a:pt x="231" y="136"/>
                    </a:moveTo>
                    <a:cubicBezTo>
                      <a:pt x="240" y="67"/>
                      <a:pt x="240" y="67"/>
                      <a:pt x="240" y="67"/>
                    </a:cubicBezTo>
                    <a:cubicBezTo>
                      <a:pt x="270" y="72"/>
                      <a:pt x="270" y="72"/>
                      <a:pt x="270" y="72"/>
                    </a:cubicBezTo>
                    <a:cubicBezTo>
                      <a:pt x="244" y="136"/>
                      <a:pt x="244" y="136"/>
                      <a:pt x="244" y="136"/>
                    </a:cubicBezTo>
                    <a:cubicBezTo>
                      <a:pt x="231" y="136"/>
                      <a:pt x="231" y="136"/>
                      <a:pt x="231" y="136"/>
                    </a:cubicBezTo>
                    <a:moveTo>
                      <a:pt x="224" y="81"/>
                    </a:moveTo>
                    <a:cubicBezTo>
                      <a:pt x="73" y="65"/>
                      <a:pt x="73" y="65"/>
                      <a:pt x="73" y="65"/>
                    </a:cubicBezTo>
                    <a:cubicBezTo>
                      <a:pt x="67" y="43"/>
                      <a:pt x="67" y="43"/>
                      <a:pt x="67" y="43"/>
                    </a:cubicBezTo>
                    <a:cubicBezTo>
                      <a:pt x="226" y="65"/>
                      <a:pt x="226" y="65"/>
                      <a:pt x="226" y="65"/>
                    </a:cubicBezTo>
                    <a:cubicBezTo>
                      <a:pt x="224" y="81"/>
                      <a:pt x="224" y="81"/>
                      <a:pt x="224" y="81"/>
                    </a:cubicBezTo>
                    <a:moveTo>
                      <a:pt x="45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82" y="195"/>
                      <a:pt x="82" y="195"/>
                      <a:pt x="82" y="195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83" y="197"/>
                      <a:pt x="83" y="197"/>
                      <a:pt x="83" y="197"/>
                    </a:cubicBezTo>
                    <a:cubicBezTo>
                      <a:pt x="84" y="198"/>
                      <a:pt x="84" y="199"/>
                      <a:pt x="85" y="200"/>
                    </a:cubicBezTo>
                    <a:cubicBezTo>
                      <a:pt x="86" y="201"/>
                      <a:pt x="86" y="201"/>
                      <a:pt x="86" y="201"/>
                    </a:cubicBezTo>
                    <a:cubicBezTo>
                      <a:pt x="86" y="201"/>
                      <a:pt x="86" y="201"/>
                      <a:pt x="87" y="202"/>
                    </a:cubicBezTo>
                    <a:cubicBezTo>
                      <a:pt x="87" y="202"/>
                      <a:pt x="87" y="202"/>
                      <a:pt x="87" y="202"/>
                    </a:cubicBezTo>
                    <a:cubicBezTo>
                      <a:pt x="88" y="202"/>
                      <a:pt x="88" y="202"/>
                      <a:pt x="88" y="203"/>
                    </a:cubicBezTo>
                    <a:cubicBezTo>
                      <a:pt x="89" y="203"/>
                      <a:pt x="89" y="203"/>
                      <a:pt x="89" y="203"/>
                    </a:cubicBezTo>
                    <a:cubicBezTo>
                      <a:pt x="90" y="203"/>
                      <a:pt x="90" y="203"/>
                      <a:pt x="90" y="203"/>
                    </a:cubicBezTo>
                    <a:cubicBezTo>
                      <a:pt x="91" y="203"/>
                      <a:pt x="91" y="203"/>
                      <a:pt x="91" y="203"/>
                    </a:cubicBezTo>
                    <a:cubicBezTo>
                      <a:pt x="92" y="204"/>
                      <a:pt x="92" y="204"/>
                      <a:pt x="93" y="204"/>
                    </a:cubicBezTo>
                    <a:cubicBezTo>
                      <a:pt x="93" y="204"/>
                      <a:pt x="93" y="204"/>
                      <a:pt x="93" y="204"/>
                    </a:cubicBezTo>
                    <a:cubicBezTo>
                      <a:pt x="250" y="204"/>
                      <a:pt x="250" y="204"/>
                      <a:pt x="250" y="204"/>
                    </a:cubicBezTo>
                    <a:cubicBezTo>
                      <a:pt x="256" y="204"/>
                      <a:pt x="261" y="199"/>
                      <a:pt x="261" y="193"/>
                    </a:cubicBezTo>
                    <a:cubicBezTo>
                      <a:pt x="261" y="187"/>
                      <a:pt x="256" y="182"/>
                      <a:pt x="250" y="182"/>
                    </a:cubicBezTo>
                    <a:cubicBezTo>
                      <a:pt x="102" y="182"/>
                      <a:pt x="102" y="182"/>
                      <a:pt x="102" y="182"/>
                    </a:cubicBezTo>
                    <a:cubicBezTo>
                      <a:pt x="95" y="158"/>
                      <a:pt x="95" y="158"/>
                      <a:pt x="95" y="158"/>
                    </a:cubicBezTo>
                    <a:cubicBezTo>
                      <a:pt x="251" y="158"/>
                      <a:pt x="251" y="158"/>
                      <a:pt x="251" y="158"/>
                    </a:cubicBezTo>
                    <a:cubicBezTo>
                      <a:pt x="256" y="158"/>
                      <a:pt x="260" y="155"/>
                      <a:pt x="261" y="151"/>
                    </a:cubicBezTo>
                    <a:cubicBezTo>
                      <a:pt x="296" y="67"/>
                      <a:pt x="296" y="67"/>
                      <a:pt x="296" y="67"/>
                    </a:cubicBezTo>
                    <a:cubicBezTo>
                      <a:pt x="297" y="64"/>
                      <a:pt x="297" y="60"/>
                      <a:pt x="295" y="57"/>
                    </a:cubicBezTo>
                    <a:cubicBezTo>
                      <a:pt x="294" y="54"/>
                      <a:pt x="291" y="52"/>
                      <a:pt x="287" y="52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5" y="3"/>
                      <a:pt x="50" y="0"/>
                      <a:pt x="45" y="0"/>
                    </a:cubicBezTo>
                  </a:path>
                </a:pathLst>
              </a:custGeom>
              <a:solidFill>
                <a:srgbClr val="EEE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Oval 40"/>
              <p:cNvSpPr>
                <a:spLocks noChangeArrowheads="1"/>
              </p:cNvSpPr>
              <p:nvPr/>
            </p:nvSpPr>
            <p:spPr bwMode="auto">
              <a:xfrm>
                <a:off x="7213600" y="3175001"/>
                <a:ext cx="68263" cy="68263"/>
              </a:xfrm>
              <a:prstGeom prst="ellipse">
                <a:avLst/>
              </a:prstGeom>
              <a:solidFill>
                <a:srgbClr val="EEE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Oval 41"/>
              <p:cNvSpPr>
                <a:spLocks noChangeArrowheads="1"/>
              </p:cNvSpPr>
              <p:nvPr/>
            </p:nvSpPr>
            <p:spPr bwMode="auto">
              <a:xfrm>
                <a:off x="7375525" y="3175001"/>
                <a:ext cx="68263" cy="68263"/>
              </a:xfrm>
              <a:prstGeom prst="ellipse">
                <a:avLst/>
              </a:prstGeom>
              <a:solidFill>
                <a:srgbClr val="EEE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90" name="组合 189"/>
          <p:cNvGrpSpPr/>
          <p:nvPr/>
        </p:nvGrpSpPr>
        <p:grpSpPr>
          <a:xfrm>
            <a:off x="9203128" y="2613632"/>
            <a:ext cx="860313" cy="862213"/>
            <a:chOff x="9204325" y="2613026"/>
            <a:chExt cx="860425" cy="862013"/>
          </a:xfrm>
        </p:grpSpPr>
        <p:sp>
          <p:nvSpPr>
            <p:cNvPr id="108" name="Rectangle 23"/>
            <p:cNvSpPr>
              <a:spLocks noChangeArrowheads="1"/>
            </p:cNvSpPr>
            <p:nvPr/>
          </p:nvSpPr>
          <p:spPr bwMode="auto">
            <a:xfrm>
              <a:off x="9204325" y="2613026"/>
              <a:ext cx="860425" cy="862013"/>
            </a:xfrm>
            <a:prstGeom prst="rect">
              <a:avLst/>
            </a:prstGeom>
            <a:solidFill>
              <a:srgbClr val="A1B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9" name="Rectangle 24"/>
            <p:cNvSpPr>
              <a:spLocks noChangeArrowheads="1"/>
            </p:cNvSpPr>
            <p:nvPr/>
          </p:nvSpPr>
          <p:spPr bwMode="auto">
            <a:xfrm>
              <a:off x="9204325" y="2613026"/>
              <a:ext cx="860425" cy="862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7" name="Freeform 42"/>
            <p:cNvSpPr/>
            <p:nvPr/>
          </p:nvSpPr>
          <p:spPr bwMode="auto">
            <a:xfrm>
              <a:off x="9675813" y="3100388"/>
              <a:ext cx="42863" cy="38100"/>
            </a:xfrm>
            <a:custGeom>
              <a:avLst/>
              <a:gdLst>
                <a:gd name="T0" fmla="*/ 20 w 28"/>
                <a:gd name="T1" fmla="*/ 0 h 25"/>
                <a:gd name="T2" fmla="*/ 11 w 28"/>
                <a:gd name="T3" fmla="*/ 7 h 25"/>
                <a:gd name="T4" fmla="*/ 0 w 28"/>
                <a:gd name="T5" fmla="*/ 13 h 25"/>
                <a:gd name="T6" fmla="*/ 8 w 28"/>
                <a:gd name="T7" fmla="*/ 25 h 25"/>
                <a:gd name="T8" fmla="*/ 10 w 28"/>
                <a:gd name="T9" fmla="*/ 24 h 25"/>
                <a:gd name="T10" fmla="*/ 11 w 28"/>
                <a:gd name="T11" fmla="*/ 23 h 25"/>
                <a:gd name="T12" fmla="*/ 17 w 28"/>
                <a:gd name="T13" fmla="*/ 17 h 25"/>
                <a:gd name="T14" fmla="*/ 25 w 28"/>
                <a:gd name="T15" fmla="*/ 13 h 25"/>
                <a:gd name="T16" fmla="*/ 26 w 28"/>
                <a:gd name="T17" fmla="*/ 13 h 25"/>
                <a:gd name="T18" fmla="*/ 28 w 28"/>
                <a:gd name="T19" fmla="*/ 12 h 25"/>
                <a:gd name="T20" fmla="*/ 20 w 28"/>
                <a:gd name="T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5">
                  <a:moveTo>
                    <a:pt x="20" y="0"/>
                  </a:moveTo>
                  <a:cubicBezTo>
                    <a:pt x="17" y="3"/>
                    <a:pt x="14" y="5"/>
                    <a:pt x="11" y="7"/>
                  </a:cubicBezTo>
                  <a:cubicBezTo>
                    <a:pt x="7" y="9"/>
                    <a:pt x="4" y="12"/>
                    <a:pt x="0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4"/>
                    <a:pt x="10" y="24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3" y="21"/>
                    <a:pt x="15" y="19"/>
                    <a:pt x="17" y="17"/>
                  </a:cubicBezTo>
                  <a:cubicBezTo>
                    <a:pt x="20" y="16"/>
                    <a:pt x="22" y="14"/>
                    <a:pt x="25" y="13"/>
                  </a:cubicBezTo>
                  <a:cubicBezTo>
                    <a:pt x="25" y="13"/>
                    <a:pt x="26" y="13"/>
                    <a:pt x="26" y="13"/>
                  </a:cubicBezTo>
                  <a:cubicBezTo>
                    <a:pt x="27" y="12"/>
                    <a:pt x="28" y="12"/>
                    <a:pt x="28" y="12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EEF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8" name="Freeform 43"/>
            <p:cNvSpPr/>
            <p:nvPr/>
          </p:nvSpPr>
          <p:spPr bwMode="auto">
            <a:xfrm>
              <a:off x="9685338" y="3125788"/>
              <a:ext cx="80963" cy="60325"/>
            </a:xfrm>
            <a:custGeom>
              <a:avLst/>
              <a:gdLst>
                <a:gd name="T0" fmla="*/ 35 w 53"/>
                <a:gd name="T1" fmla="*/ 0 h 40"/>
                <a:gd name="T2" fmla="*/ 27 w 53"/>
                <a:gd name="T3" fmla="*/ 1 h 40"/>
                <a:gd name="T4" fmla="*/ 25 w 53"/>
                <a:gd name="T5" fmla="*/ 1 h 40"/>
                <a:gd name="T6" fmla="*/ 23 w 53"/>
                <a:gd name="T7" fmla="*/ 2 h 40"/>
                <a:gd name="T8" fmla="*/ 16 w 53"/>
                <a:gd name="T9" fmla="*/ 6 h 40"/>
                <a:gd name="T10" fmla="*/ 9 w 53"/>
                <a:gd name="T11" fmla="*/ 11 h 40"/>
                <a:gd name="T12" fmla="*/ 8 w 53"/>
                <a:gd name="T13" fmla="*/ 12 h 40"/>
                <a:gd name="T14" fmla="*/ 7 w 53"/>
                <a:gd name="T15" fmla="*/ 14 h 40"/>
                <a:gd name="T16" fmla="*/ 2 w 53"/>
                <a:gd name="T17" fmla="*/ 25 h 40"/>
                <a:gd name="T18" fmla="*/ 2 w 53"/>
                <a:gd name="T19" fmla="*/ 40 h 40"/>
                <a:gd name="T20" fmla="*/ 53 w 53"/>
                <a:gd name="T21" fmla="*/ 6 h 40"/>
                <a:gd name="T22" fmla="*/ 35 w 53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40">
                  <a:moveTo>
                    <a:pt x="35" y="0"/>
                  </a:moveTo>
                  <a:cubicBezTo>
                    <a:pt x="32" y="0"/>
                    <a:pt x="29" y="0"/>
                    <a:pt x="27" y="1"/>
                  </a:cubicBezTo>
                  <a:cubicBezTo>
                    <a:pt x="26" y="1"/>
                    <a:pt x="25" y="1"/>
                    <a:pt x="25" y="1"/>
                  </a:cubicBezTo>
                  <a:cubicBezTo>
                    <a:pt x="24" y="1"/>
                    <a:pt x="24" y="2"/>
                    <a:pt x="23" y="2"/>
                  </a:cubicBezTo>
                  <a:cubicBezTo>
                    <a:pt x="21" y="3"/>
                    <a:pt x="18" y="4"/>
                    <a:pt x="16" y="6"/>
                  </a:cubicBezTo>
                  <a:cubicBezTo>
                    <a:pt x="13" y="7"/>
                    <a:pt x="11" y="9"/>
                    <a:pt x="9" y="11"/>
                  </a:cubicBezTo>
                  <a:cubicBezTo>
                    <a:pt x="9" y="11"/>
                    <a:pt x="9" y="12"/>
                    <a:pt x="8" y="12"/>
                  </a:cubicBezTo>
                  <a:cubicBezTo>
                    <a:pt x="8" y="13"/>
                    <a:pt x="7" y="13"/>
                    <a:pt x="7" y="14"/>
                  </a:cubicBezTo>
                  <a:cubicBezTo>
                    <a:pt x="5" y="17"/>
                    <a:pt x="3" y="21"/>
                    <a:pt x="2" y="25"/>
                  </a:cubicBezTo>
                  <a:cubicBezTo>
                    <a:pt x="0" y="30"/>
                    <a:pt x="0" y="35"/>
                    <a:pt x="2" y="4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8" y="2"/>
                    <a:pt x="42" y="0"/>
                    <a:pt x="35" y="0"/>
                  </a:cubicBezTo>
                </a:path>
              </a:pathLst>
            </a:custGeom>
            <a:solidFill>
              <a:srgbClr val="EEF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9" name="Freeform 44"/>
            <p:cNvSpPr/>
            <p:nvPr/>
          </p:nvSpPr>
          <p:spPr bwMode="auto">
            <a:xfrm>
              <a:off x="9693275" y="3143251"/>
              <a:ext cx="130175" cy="127000"/>
            </a:xfrm>
            <a:custGeom>
              <a:avLst/>
              <a:gdLst>
                <a:gd name="T0" fmla="*/ 52 w 82"/>
                <a:gd name="T1" fmla="*/ 0 h 80"/>
                <a:gd name="T2" fmla="*/ 0 w 82"/>
                <a:gd name="T3" fmla="*/ 34 h 80"/>
                <a:gd name="T4" fmla="*/ 31 w 82"/>
                <a:gd name="T5" fmla="*/ 80 h 80"/>
                <a:gd name="T6" fmla="*/ 82 w 82"/>
                <a:gd name="T7" fmla="*/ 46 h 80"/>
                <a:gd name="T8" fmla="*/ 52 w 82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0">
                  <a:moveTo>
                    <a:pt x="52" y="0"/>
                  </a:moveTo>
                  <a:lnTo>
                    <a:pt x="0" y="34"/>
                  </a:lnTo>
                  <a:lnTo>
                    <a:pt x="31" y="80"/>
                  </a:lnTo>
                  <a:lnTo>
                    <a:pt x="82" y="46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EEF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0" name="Freeform 45"/>
            <p:cNvSpPr/>
            <p:nvPr/>
          </p:nvSpPr>
          <p:spPr bwMode="auto">
            <a:xfrm>
              <a:off x="9693275" y="3143251"/>
              <a:ext cx="130175" cy="127000"/>
            </a:xfrm>
            <a:custGeom>
              <a:avLst/>
              <a:gdLst>
                <a:gd name="T0" fmla="*/ 52 w 82"/>
                <a:gd name="T1" fmla="*/ 0 h 80"/>
                <a:gd name="T2" fmla="*/ 0 w 82"/>
                <a:gd name="T3" fmla="*/ 34 h 80"/>
                <a:gd name="T4" fmla="*/ 31 w 82"/>
                <a:gd name="T5" fmla="*/ 80 h 80"/>
                <a:gd name="T6" fmla="*/ 82 w 82"/>
                <a:gd name="T7" fmla="*/ 46 h 80"/>
                <a:gd name="T8" fmla="*/ 52 w 82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0">
                  <a:moveTo>
                    <a:pt x="52" y="0"/>
                  </a:moveTo>
                  <a:lnTo>
                    <a:pt x="0" y="34"/>
                  </a:lnTo>
                  <a:lnTo>
                    <a:pt x="31" y="80"/>
                  </a:lnTo>
                  <a:lnTo>
                    <a:pt x="82" y="46"/>
                  </a:lnTo>
                  <a:lnTo>
                    <a:pt x="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1" name="Freeform 46"/>
            <p:cNvSpPr>
              <a:spLocks noEditPoints="1"/>
            </p:cNvSpPr>
            <p:nvPr/>
          </p:nvSpPr>
          <p:spPr bwMode="auto">
            <a:xfrm>
              <a:off x="9423400" y="2795588"/>
              <a:ext cx="361950" cy="334963"/>
            </a:xfrm>
            <a:custGeom>
              <a:avLst/>
              <a:gdLst>
                <a:gd name="T0" fmla="*/ 114 w 239"/>
                <a:gd name="T1" fmla="*/ 190 h 221"/>
                <a:gd name="T2" fmla="*/ 47 w 239"/>
                <a:gd name="T3" fmla="*/ 155 h 221"/>
                <a:gd name="T4" fmla="*/ 69 w 239"/>
                <a:gd name="T5" fmla="*/ 44 h 221"/>
                <a:gd name="T6" fmla="*/ 114 w 239"/>
                <a:gd name="T7" fmla="*/ 30 h 221"/>
                <a:gd name="T8" fmla="*/ 180 w 239"/>
                <a:gd name="T9" fmla="*/ 66 h 221"/>
                <a:gd name="T10" fmla="*/ 158 w 239"/>
                <a:gd name="T11" fmla="*/ 177 h 221"/>
                <a:gd name="T12" fmla="*/ 114 w 239"/>
                <a:gd name="T13" fmla="*/ 190 h 221"/>
                <a:gd name="T14" fmla="*/ 114 w 239"/>
                <a:gd name="T15" fmla="*/ 0 h 221"/>
                <a:gd name="T16" fmla="*/ 52 w 239"/>
                <a:gd name="T17" fmla="*/ 19 h 221"/>
                <a:gd name="T18" fmla="*/ 6 w 239"/>
                <a:gd name="T19" fmla="*/ 89 h 221"/>
                <a:gd name="T20" fmla="*/ 22 w 239"/>
                <a:gd name="T21" fmla="*/ 172 h 221"/>
                <a:gd name="T22" fmla="*/ 114 w 239"/>
                <a:gd name="T23" fmla="*/ 221 h 221"/>
                <a:gd name="T24" fmla="*/ 175 w 239"/>
                <a:gd name="T25" fmla="*/ 202 h 221"/>
                <a:gd name="T26" fmla="*/ 206 w 239"/>
                <a:gd name="T27" fmla="*/ 49 h 221"/>
                <a:gd name="T28" fmla="*/ 114 w 239"/>
                <a:gd name="T2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9" h="221">
                  <a:moveTo>
                    <a:pt x="114" y="190"/>
                  </a:moveTo>
                  <a:cubicBezTo>
                    <a:pt x="88" y="190"/>
                    <a:pt x="63" y="178"/>
                    <a:pt x="47" y="155"/>
                  </a:cubicBezTo>
                  <a:cubicBezTo>
                    <a:pt x="23" y="118"/>
                    <a:pt x="33" y="68"/>
                    <a:pt x="69" y="44"/>
                  </a:cubicBezTo>
                  <a:cubicBezTo>
                    <a:pt x="83" y="35"/>
                    <a:pt x="98" y="30"/>
                    <a:pt x="114" y="30"/>
                  </a:cubicBezTo>
                  <a:cubicBezTo>
                    <a:pt x="140" y="30"/>
                    <a:pt x="165" y="43"/>
                    <a:pt x="180" y="66"/>
                  </a:cubicBezTo>
                  <a:cubicBezTo>
                    <a:pt x="205" y="103"/>
                    <a:pt x="195" y="152"/>
                    <a:pt x="158" y="177"/>
                  </a:cubicBezTo>
                  <a:cubicBezTo>
                    <a:pt x="145" y="186"/>
                    <a:pt x="129" y="190"/>
                    <a:pt x="114" y="190"/>
                  </a:cubicBezTo>
                  <a:moveTo>
                    <a:pt x="114" y="0"/>
                  </a:moveTo>
                  <a:cubicBezTo>
                    <a:pt x="92" y="0"/>
                    <a:pt x="71" y="6"/>
                    <a:pt x="52" y="19"/>
                  </a:cubicBezTo>
                  <a:cubicBezTo>
                    <a:pt x="28" y="35"/>
                    <a:pt x="11" y="60"/>
                    <a:pt x="6" y="89"/>
                  </a:cubicBezTo>
                  <a:cubicBezTo>
                    <a:pt x="0" y="118"/>
                    <a:pt x="6" y="147"/>
                    <a:pt x="22" y="172"/>
                  </a:cubicBezTo>
                  <a:cubicBezTo>
                    <a:pt x="43" y="202"/>
                    <a:pt x="77" y="221"/>
                    <a:pt x="114" y="221"/>
                  </a:cubicBezTo>
                  <a:cubicBezTo>
                    <a:pt x="136" y="221"/>
                    <a:pt x="157" y="214"/>
                    <a:pt x="175" y="202"/>
                  </a:cubicBezTo>
                  <a:cubicBezTo>
                    <a:pt x="226" y="168"/>
                    <a:pt x="239" y="99"/>
                    <a:pt x="206" y="49"/>
                  </a:cubicBezTo>
                  <a:cubicBezTo>
                    <a:pt x="185" y="18"/>
                    <a:pt x="151" y="0"/>
                    <a:pt x="114" y="0"/>
                  </a:cubicBezTo>
                </a:path>
              </a:pathLst>
            </a:custGeom>
            <a:solidFill>
              <a:srgbClr val="EEF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80" name="组合 179"/>
          <p:cNvGrpSpPr/>
          <p:nvPr/>
        </p:nvGrpSpPr>
        <p:grpSpPr>
          <a:xfrm>
            <a:off x="10365027" y="2613632"/>
            <a:ext cx="860313" cy="862213"/>
            <a:chOff x="10366375" y="2613026"/>
            <a:chExt cx="860425" cy="862013"/>
          </a:xfrm>
        </p:grpSpPr>
        <p:sp>
          <p:nvSpPr>
            <p:cNvPr id="116" name="Rectangle 31"/>
            <p:cNvSpPr>
              <a:spLocks noChangeArrowheads="1"/>
            </p:cNvSpPr>
            <p:nvPr/>
          </p:nvSpPr>
          <p:spPr bwMode="auto">
            <a:xfrm>
              <a:off x="10366375" y="2613026"/>
              <a:ext cx="860425" cy="862013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7" name="Rectangle 32"/>
            <p:cNvSpPr>
              <a:spLocks noChangeArrowheads="1"/>
            </p:cNvSpPr>
            <p:nvPr/>
          </p:nvSpPr>
          <p:spPr bwMode="auto">
            <a:xfrm>
              <a:off x="10366375" y="2613026"/>
              <a:ext cx="860425" cy="862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2" name="Freeform 47"/>
            <p:cNvSpPr/>
            <p:nvPr/>
          </p:nvSpPr>
          <p:spPr bwMode="auto">
            <a:xfrm>
              <a:off x="10637838" y="2884488"/>
              <a:ext cx="350838" cy="342900"/>
            </a:xfrm>
            <a:custGeom>
              <a:avLst/>
              <a:gdLst>
                <a:gd name="T0" fmla="*/ 116 w 232"/>
                <a:gd name="T1" fmla="*/ 0 h 226"/>
                <a:gd name="T2" fmla="*/ 108 w 232"/>
                <a:gd name="T3" fmla="*/ 3 h 226"/>
                <a:gd name="T4" fmla="*/ 3 w 232"/>
                <a:gd name="T5" fmla="*/ 104 h 226"/>
                <a:gd name="T6" fmla="*/ 1 w 232"/>
                <a:gd name="T7" fmla="*/ 107 h 226"/>
                <a:gd name="T8" fmla="*/ 0 w 232"/>
                <a:gd name="T9" fmla="*/ 112 h 226"/>
                <a:gd name="T10" fmla="*/ 0 w 232"/>
                <a:gd name="T11" fmla="*/ 216 h 226"/>
                <a:gd name="T12" fmla="*/ 3 w 232"/>
                <a:gd name="T13" fmla="*/ 223 h 226"/>
                <a:gd name="T14" fmla="*/ 11 w 232"/>
                <a:gd name="T15" fmla="*/ 226 h 226"/>
                <a:gd name="T16" fmla="*/ 64 w 232"/>
                <a:gd name="T17" fmla="*/ 226 h 226"/>
                <a:gd name="T18" fmla="*/ 72 w 232"/>
                <a:gd name="T19" fmla="*/ 223 h 226"/>
                <a:gd name="T20" fmla="*/ 75 w 232"/>
                <a:gd name="T21" fmla="*/ 216 h 226"/>
                <a:gd name="T22" fmla="*/ 75 w 232"/>
                <a:gd name="T23" fmla="*/ 138 h 226"/>
                <a:gd name="T24" fmla="*/ 79 w 232"/>
                <a:gd name="T25" fmla="*/ 130 h 226"/>
                <a:gd name="T26" fmla="*/ 87 w 232"/>
                <a:gd name="T27" fmla="*/ 127 h 226"/>
                <a:gd name="T28" fmla="*/ 146 w 232"/>
                <a:gd name="T29" fmla="*/ 127 h 226"/>
                <a:gd name="T30" fmla="*/ 154 w 232"/>
                <a:gd name="T31" fmla="*/ 130 h 226"/>
                <a:gd name="T32" fmla="*/ 157 w 232"/>
                <a:gd name="T33" fmla="*/ 138 h 226"/>
                <a:gd name="T34" fmla="*/ 157 w 232"/>
                <a:gd name="T35" fmla="*/ 216 h 226"/>
                <a:gd name="T36" fmla="*/ 160 w 232"/>
                <a:gd name="T37" fmla="*/ 223 h 226"/>
                <a:gd name="T38" fmla="*/ 168 w 232"/>
                <a:gd name="T39" fmla="*/ 226 h 226"/>
                <a:gd name="T40" fmla="*/ 221 w 232"/>
                <a:gd name="T41" fmla="*/ 226 h 226"/>
                <a:gd name="T42" fmla="*/ 229 w 232"/>
                <a:gd name="T43" fmla="*/ 223 h 226"/>
                <a:gd name="T44" fmla="*/ 232 w 232"/>
                <a:gd name="T45" fmla="*/ 216 h 226"/>
                <a:gd name="T46" fmla="*/ 232 w 232"/>
                <a:gd name="T47" fmla="*/ 112 h 226"/>
                <a:gd name="T48" fmla="*/ 232 w 232"/>
                <a:gd name="T49" fmla="*/ 107 h 226"/>
                <a:gd name="T50" fmla="*/ 229 w 232"/>
                <a:gd name="T51" fmla="*/ 104 h 226"/>
                <a:gd name="T52" fmla="*/ 124 w 232"/>
                <a:gd name="T53" fmla="*/ 3 h 226"/>
                <a:gd name="T54" fmla="*/ 116 w 232"/>
                <a:gd name="T5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2" h="226">
                  <a:moveTo>
                    <a:pt x="116" y="0"/>
                  </a:moveTo>
                  <a:cubicBezTo>
                    <a:pt x="113" y="0"/>
                    <a:pt x="110" y="1"/>
                    <a:pt x="108" y="3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2" y="105"/>
                    <a:pt x="2" y="106"/>
                    <a:pt x="1" y="107"/>
                  </a:cubicBezTo>
                  <a:cubicBezTo>
                    <a:pt x="0" y="109"/>
                    <a:pt x="0" y="110"/>
                    <a:pt x="0" y="112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1" y="221"/>
                    <a:pt x="3" y="223"/>
                  </a:cubicBezTo>
                  <a:cubicBezTo>
                    <a:pt x="5" y="225"/>
                    <a:pt x="8" y="226"/>
                    <a:pt x="11" y="226"/>
                  </a:cubicBezTo>
                  <a:cubicBezTo>
                    <a:pt x="64" y="226"/>
                    <a:pt x="64" y="226"/>
                    <a:pt x="64" y="226"/>
                  </a:cubicBezTo>
                  <a:cubicBezTo>
                    <a:pt x="67" y="226"/>
                    <a:pt x="70" y="225"/>
                    <a:pt x="72" y="223"/>
                  </a:cubicBezTo>
                  <a:cubicBezTo>
                    <a:pt x="74" y="221"/>
                    <a:pt x="75" y="218"/>
                    <a:pt x="75" y="216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5"/>
                    <a:pt x="77" y="132"/>
                    <a:pt x="79" y="130"/>
                  </a:cubicBezTo>
                  <a:cubicBezTo>
                    <a:pt x="81" y="128"/>
                    <a:pt x="84" y="127"/>
                    <a:pt x="87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9" y="127"/>
                    <a:pt x="152" y="128"/>
                    <a:pt x="154" y="130"/>
                  </a:cubicBezTo>
                  <a:cubicBezTo>
                    <a:pt x="156" y="132"/>
                    <a:pt x="157" y="135"/>
                    <a:pt x="157" y="138"/>
                  </a:cubicBezTo>
                  <a:cubicBezTo>
                    <a:pt x="157" y="216"/>
                    <a:pt x="157" y="216"/>
                    <a:pt x="157" y="216"/>
                  </a:cubicBezTo>
                  <a:cubicBezTo>
                    <a:pt x="157" y="218"/>
                    <a:pt x="158" y="221"/>
                    <a:pt x="160" y="223"/>
                  </a:cubicBezTo>
                  <a:cubicBezTo>
                    <a:pt x="163" y="225"/>
                    <a:pt x="165" y="226"/>
                    <a:pt x="168" y="226"/>
                  </a:cubicBezTo>
                  <a:cubicBezTo>
                    <a:pt x="221" y="226"/>
                    <a:pt x="221" y="226"/>
                    <a:pt x="221" y="226"/>
                  </a:cubicBezTo>
                  <a:cubicBezTo>
                    <a:pt x="224" y="226"/>
                    <a:pt x="227" y="225"/>
                    <a:pt x="229" y="223"/>
                  </a:cubicBezTo>
                  <a:cubicBezTo>
                    <a:pt x="231" y="221"/>
                    <a:pt x="232" y="218"/>
                    <a:pt x="232" y="216"/>
                  </a:cubicBezTo>
                  <a:cubicBezTo>
                    <a:pt x="232" y="112"/>
                    <a:pt x="232" y="112"/>
                    <a:pt x="232" y="112"/>
                  </a:cubicBezTo>
                  <a:cubicBezTo>
                    <a:pt x="232" y="110"/>
                    <a:pt x="232" y="109"/>
                    <a:pt x="232" y="107"/>
                  </a:cubicBezTo>
                  <a:cubicBezTo>
                    <a:pt x="231" y="106"/>
                    <a:pt x="230" y="105"/>
                    <a:pt x="229" y="104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1"/>
                    <a:pt x="119" y="0"/>
                    <a:pt x="116" y="0"/>
                  </a:cubicBezTo>
                </a:path>
              </a:pathLst>
            </a:custGeom>
            <a:solidFill>
              <a:srgbClr val="D5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3" name="Freeform 48"/>
            <p:cNvSpPr/>
            <p:nvPr/>
          </p:nvSpPr>
          <p:spPr bwMode="auto">
            <a:xfrm>
              <a:off x="10580688" y="2801938"/>
              <a:ext cx="463550" cy="242888"/>
            </a:xfrm>
            <a:custGeom>
              <a:avLst/>
              <a:gdLst>
                <a:gd name="T0" fmla="*/ 153 w 306"/>
                <a:gd name="T1" fmla="*/ 0 h 161"/>
                <a:gd name="T2" fmla="*/ 142 w 306"/>
                <a:gd name="T3" fmla="*/ 5 h 161"/>
                <a:gd name="T4" fmla="*/ 7 w 306"/>
                <a:gd name="T5" fmla="*/ 135 h 161"/>
                <a:gd name="T6" fmla="*/ 7 w 306"/>
                <a:gd name="T7" fmla="*/ 156 h 161"/>
                <a:gd name="T8" fmla="*/ 18 w 306"/>
                <a:gd name="T9" fmla="*/ 161 h 161"/>
                <a:gd name="T10" fmla="*/ 29 w 306"/>
                <a:gd name="T11" fmla="*/ 156 h 161"/>
                <a:gd name="T12" fmla="*/ 148 w 306"/>
                <a:gd name="T13" fmla="*/ 42 h 161"/>
                <a:gd name="T14" fmla="*/ 153 w 306"/>
                <a:gd name="T15" fmla="*/ 41 h 161"/>
                <a:gd name="T16" fmla="*/ 158 w 306"/>
                <a:gd name="T17" fmla="*/ 42 h 161"/>
                <a:gd name="T18" fmla="*/ 278 w 306"/>
                <a:gd name="T19" fmla="*/ 156 h 161"/>
                <a:gd name="T20" fmla="*/ 289 w 306"/>
                <a:gd name="T21" fmla="*/ 161 h 161"/>
                <a:gd name="T22" fmla="*/ 300 w 306"/>
                <a:gd name="T23" fmla="*/ 156 h 161"/>
                <a:gd name="T24" fmla="*/ 300 w 306"/>
                <a:gd name="T25" fmla="*/ 135 h 161"/>
                <a:gd name="T26" fmla="*/ 164 w 306"/>
                <a:gd name="T27" fmla="*/ 5 h 161"/>
                <a:gd name="T28" fmla="*/ 153 w 306"/>
                <a:gd name="T2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6" h="161">
                  <a:moveTo>
                    <a:pt x="153" y="0"/>
                  </a:moveTo>
                  <a:cubicBezTo>
                    <a:pt x="149" y="0"/>
                    <a:pt x="145" y="2"/>
                    <a:pt x="142" y="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0" y="141"/>
                    <a:pt x="0" y="150"/>
                    <a:pt x="7" y="156"/>
                  </a:cubicBezTo>
                  <a:cubicBezTo>
                    <a:pt x="10" y="159"/>
                    <a:pt x="14" y="161"/>
                    <a:pt x="18" y="161"/>
                  </a:cubicBezTo>
                  <a:cubicBezTo>
                    <a:pt x="22" y="161"/>
                    <a:pt x="26" y="159"/>
                    <a:pt x="29" y="156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50" y="41"/>
                    <a:pt x="151" y="41"/>
                    <a:pt x="153" y="41"/>
                  </a:cubicBezTo>
                  <a:cubicBezTo>
                    <a:pt x="155" y="41"/>
                    <a:pt x="157" y="41"/>
                    <a:pt x="158" y="42"/>
                  </a:cubicBezTo>
                  <a:cubicBezTo>
                    <a:pt x="278" y="156"/>
                    <a:pt x="278" y="156"/>
                    <a:pt x="278" y="156"/>
                  </a:cubicBezTo>
                  <a:cubicBezTo>
                    <a:pt x="281" y="159"/>
                    <a:pt x="285" y="161"/>
                    <a:pt x="289" y="161"/>
                  </a:cubicBezTo>
                  <a:cubicBezTo>
                    <a:pt x="293" y="161"/>
                    <a:pt x="297" y="159"/>
                    <a:pt x="300" y="156"/>
                  </a:cubicBezTo>
                  <a:cubicBezTo>
                    <a:pt x="306" y="150"/>
                    <a:pt x="306" y="141"/>
                    <a:pt x="300" y="135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1" y="2"/>
                    <a:pt x="157" y="0"/>
                    <a:pt x="153" y="0"/>
                  </a:cubicBezTo>
                </a:path>
              </a:pathLst>
            </a:custGeom>
            <a:solidFill>
              <a:srgbClr val="D5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4" name="Freeform 49"/>
            <p:cNvSpPr/>
            <p:nvPr/>
          </p:nvSpPr>
          <p:spPr bwMode="auto">
            <a:xfrm>
              <a:off x="10647363" y="2832101"/>
              <a:ext cx="60325" cy="101600"/>
            </a:xfrm>
            <a:custGeom>
              <a:avLst/>
              <a:gdLst>
                <a:gd name="T0" fmla="*/ 36 w 40"/>
                <a:gd name="T1" fmla="*/ 0 h 67"/>
                <a:gd name="T2" fmla="*/ 5 w 40"/>
                <a:gd name="T3" fmla="*/ 0 h 67"/>
                <a:gd name="T4" fmla="*/ 1 w 40"/>
                <a:gd name="T5" fmla="*/ 1 h 67"/>
                <a:gd name="T6" fmla="*/ 0 w 40"/>
                <a:gd name="T7" fmla="*/ 6 h 67"/>
                <a:gd name="T8" fmla="*/ 0 w 40"/>
                <a:gd name="T9" fmla="*/ 67 h 67"/>
                <a:gd name="T10" fmla="*/ 40 w 40"/>
                <a:gd name="T11" fmla="*/ 29 h 67"/>
                <a:gd name="T12" fmla="*/ 40 w 40"/>
                <a:gd name="T13" fmla="*/ 6 h 67"/>
                <a:gd name="T14" fmla="*/ 39 w 40"/>
                <a:gd name="T15" fmla="*/ 1 h 67"/>
                <a:gd name="T16" fmla="*/ 36 w 40"/>
                <a:gd name="T1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67">
                  <a:moveTo>
                    <a:pt x="3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4"/>
                    <a:pt x="40" y="3"/>
                    <a:pt x="39" y="1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rgbClr val="D5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81" name="组合 180"/>
          <p:cNvGrpSpPr/>
          <p:nvPr/>
        </p:nvGrpSpPr>
        <p:grpSpPr>
          <a:xfrm>
            <a:off x="10365027" y="3672740"/>
            <a:ext cx="860313" cy="860624"/>
            <a:chOff x="10366375" y="3671888"/>
            <a:chExt cx="860425" cy="860425"/>
          </a:xfrm>
        </p:grpSpPr>
        <p:sp>
          <p:nvSpPr>
            <p:cNvPr id="118" name="Rectangle 33"/>
            <p:cNvSpPr>
              <a:spLocks noChangeArrowheads="1"/>
            </p:cNvSpPr>
            <p:nvPr/>
          </p:nvSpPr>
          <p:spPr bwMode="auto">
            <a:xfrm>
              <a:off x="10366375" y="3671888"/>
              <a:ext cx="860425" cy="860425"/>
            </a:xfrm>
            <a:prstGeom prst="rect">
              <a:avLst/>
            </a:prstGeom>
            <a:solidFill>
              <a:srgbClr val="A9A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9" name="Rectangle 34"/>
            <p:cNvSpPr>
              <a:spLocks noChangeArrowheads="1"/>
            </p:cNvSpPr>
            <p:nvPr/>
          </p:nvSpPr>
          <p:spPr bwMode="auto">
            <a:xfrm>
              <a:off x="10366375" y="3671888"/>
              <a:ext cx="860425" cy="86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5" name="Freeform 50"/>
            <p:cNvSpPr/>
            <p:nvPr/>
          </p:nvSpPr>
          <p:spPr bwMode="auto">
            <a:xfrm>
              <a:off x="10690225" y="3817938"/>
              <a:ext cx="238125" cy="152400"/>
            </a:xfrm>
            <a:custGeom>
              <a:avLst/>
              <a:gdLst>
                <a:gd name="T0" fmla="*/ 79 w 157"/>
                <a:gd name="T1" fmla="*/ 0 h 100"/>
                <a:gd name="T2" fmla="*/ 0 w 157"/>
                <a:gd name="T3" fmla="*/ 100 h 100"/>
                <a:gd name="T4" fmla="*/ 35 w 157"/>
                <a:gd name="T5" fmla="*/ 89 h 100"/>
                <a:gd name="T6" fmla="*/ 79 w 157"/>
                <a:gd name="T7" fmla="*/ 34 h 100"/>
                <a:gd name="T8" fmla="*/ 123 w 157"/>
                <a:gd name="T9" fmla="*/ 90 h 100"/>
                <a:gd name="T10" fmla="*/ 157 w 157"/>
                <a:gd name="T11" fmla="*/ 100 h 100"/>
                <a:gd name="T12" fmla="*/ 79 w 157"/>
                <a:gd name="T1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00">
                  <a:moveTo>
                    <a:pt x="79" y="0"/>
                  </a:moveTo>
                  <a:cubicBezTo>
                    <a:pt x="50" y="0"/>
                    <a:pt x="3" y="14"/>
                    <a:pt x="0" y="100"/>
                  </a:cubicBezTo>
                  <a:cubicBezTo>
                    <a:pt x="10" y="95"/>
                    <a:pt x="21" y="92"/>
                    <a:pt x="35" y="89"/>
                  </a:cubicBezTo>
                  <a:cubicBezTo>
                    <a:pt x="40" y="34"/>
                    <a:pt x="69" y="34"/>
                    <a:pt x="79" y="34"/>
                  </a:cubicBezTo>
                  <a:cubicBezTo>
                    <a:pt x="88" y="34"/>
                    <a:pt x="117" y="34"/>
                    <a:pt x="123" y="90"/>
                  </a:cubicBezTo>
                  <a:cubicBezTo>
                    <a:pt x="136" y="92"/>
                    <a:pt x="147" y="96"/>
                    <a:pt x="157" y="100"/>
                  </a:cubicBezTo>
                  <a:cubicBezTo>
                    <a:pt x="154" y="14"/>
                    <a:pt x="107" y="0"/>
                    <a:pt x="79" y="0"/>
                  </a:cubicBezTo>
                </a:path>
              </a:pathLst>
            </a:custGeom>
            <a:solidFill>
              <a:srgbClr val="EEED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6" name="Freeform 51"/>
            <p:cNvSpPr>
              <a:spLocks noEditPoints="1"/>
            </p:cNvSpPr>
            <p:nvPr/>
          </p:nvSpPr>
          <p:spPr bwMode="auto">
            <a:xfrm>
              <a:off x="10642600" y="3967163"/>
              <a:ext cx="331788" cy="319088"/>
            </a:xfrm>
            <a:custGeom>
              <a:avLst/>
              <a:gdLst>
                <a:gd name="T0" fmla="*/ 110 w 219"/>
                <a:gd name="T1" fmla="*/ 176 h 211"/>
                <a:gd name="T2" fmla="*/ 45 w 219"/>
                <a:gd name="T3" fmla="*/ 112 h 211"/>
                <a:gd name="T4" fmla="*/ 110 w 219"/>
                <a:gd name="T5" fmla="*/ 48 h 211"/>
                <a:gd name="T6" fmla="*/ 174 w 219"/>
                <a:gd name="T7" fmla="*/ 112 h 211"/>
                <a:gd name="T8" fmla="*/ 110 w 219"/>
                <a:gd name="T9" fmla="*/ 176 h 211"/>
                <a:gd name="T10" fmla="*/ 110 w 219"/>
                <a:gd name="T11" fmla="*/ 0 h 211"/>
                <a:gd name="T12" fmla="*/ 0 w 219"/>
                <a:gd name="T13" fmla="*/ 73 h 211"/>
                <a:gd name="T14" fmla="*/ 0 w 219"/>
                <a:gd name="T15" fmla="*/ 191 h 211"/>
                <a:gd name="T16" fmla="*/ 20 w 219"/>
                <a:gd name="T17" fmla="*/ 211 h 211"/>
                <a:gd name="T18" fmla="*/ 199 w 219"/>
                <a:gd name="T19" fmla="*/ 211 h 211"/>
                <a:gd name="T20" fmla="*/ 219 w 219"/>
                <a:gd name="T21" fmla="*/ 191 h 211"/>
                <a:gd name="T22" fmla="*/ 219 w 219"/>
                <a:gd name="T23" fmla="*/ 73 h 211"/>
                <a:gd name="T24" fmla="*/ 110 w 219"/>
                <a:gd name="T2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11">
                  <a:moveTo>
                    <a:pt x="110" y="176"/>
                  </a:moveTo>
                  <a:cubicBezTo>
                    <a:pt x="74" y="176"/>
                    <a:pt x="45" y="147"/>
                    <a:pt x="45" y="112"/>
                  </a:cubicBezTo>
                  <a:cubicBezTo>
                    <a:pt x="45" y="77"/>
                    <a:pt x="74" y="48"/>
                    <a:pt x="110" y="48"/>
                  </a:cubicBezTo>
                  <a:cubicBezTo>
                    <a:pt x="145" y="48"/>
                    <a:pt x="174" y="77"/>
                    <a:pt x="174" y="112"/>
                  </a:cubicBezTo>
                  <a:cubicBezTo>
                    <a:pt x="174" y="147"/>
                    <a:pt x="145" y="176"/>
                    <a:pt x="110" y="176"/>
                  </a:cubicBezTo>
                  <a:moveTo>
                    <a:pt x="110" y="0"/>
                  </a:moveTo>
                  <a:cubicBezTo>
                    <a:pt x="11" y="0"/>
                    <a:pt x="0" y="41"/>
                    <a:pt x="0" y="73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202"/>
                    <a:pt x="9" y="211"/>
                    <a:pt x="20" y="211"/>
                  </a:cubicBezTo>
                  <a:cubicBezTo>
                    <a:pt x="199" y="211"/>
                    <a:pt x="199" y="211"/>
                    <a:pt x="199" y="211"/>
                  </a:cubicBezTo>
                  <a:cubicBezTo>
                    <a:pt x="210" y="211"/>
                    <a:pt x="219" y="202"/>
                    <a:pt x="219" y="191"/>
                  </a:cubicBezTo>
                  <a:cubicBezTo>
                    <a:pt x="219" y="73"/>
                    <a:pt x="219" y="73"/>
                    <a:pt x="219" y="73"/>
                  </a:cubicBezTo>
                  <a:cubicBezTo>
                    <a:pt x="219" y="55"/>
                    <a:pt x="219" y="0"/>
                    <a:pt x="110" y="0"/>
                  </a:cubicBezTo>
                </a:path>
              </a:pathLst>
            </a:custGeom>
            <a:solidFill>
              <a:srgbClr val="EEED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7" name="Freeform 52"/>
            <p:cNvSpPr/>
            <p:nvPr/>
          </p:nvSpPr>
          <p:spPr bwMode="auto">
            <a:xfrm>
              <a:off x="10771188" y="4073526"/>
              <a:ext cx="76200" cy="125413"/>
            </a:xfrm>
            <a:custGeom>
              <a:avLst/>
              <a:gdLst>
                <a:gd name="T0" fmla="*/ 26 w 51"/>
                <a:gd name="T1" fmla="*/ 0 h 82"/>
                <a:gd name="T2" fmla="*/ 0 w 51"/>
                <a:gd name="T3" fmla="*/ 25 h 82"/>
                <a:gd name="T4" fmla="*/ 17 w 51"/>
                <a:gd name="T5" fmla="*/ 49 h 82"/>
                <a:gd name="T6" fmla="*/ 17 w 51"/>
                <a:gd name="T7" fmla="*/ 74 h 82"/>
                <a:gd name="T8" fmla="*/ 26 w 51"/>
                <a:gd name="T9" fmla="*/ 82 h 82"/>
                <a:gd name="T10" fmla="*/ 34 w 51"/>
                <a:gd name="T11" fmla="*/ 74 h 82"/>
                <a:gd name="T12" fmla="*/ 34 w 51"/>
                <a:gd name="T13" fmla="*/ 49 h 82"/>
                <a:gd name="T14" fmla="*/ 51 w 51"/>
                <a:gd name="T15" fmla="*/ 25 h 82"/>
                <a:gd name="T16" fmla="*/ 26 w 51"/>
                <a:gd name="T1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82">
                  <a:moveTo>
                    <a:pt x="26" y="0"/>
                  </a:moveTo>
                  <a:cubicBezTo>
                    <a:pt x="12" y="0"/>
                    <a:pt x="0" y="11"/>
                    <a:pt x="0" y="25"/>
                  </a:cubicBezTo>
                  <a:cubicBezTo>
                    <a:pt x="0" y="36"/>
                    <a:pt x="7" y="45"/>
                    <a:pt x="17" y="4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9"/>
                    <a:pt x="21" y="82"/>
                    <a:pt x="26" y="82"/>
                  </a:cubicBezTo>
                  <a:cubicBezTo>
                    <a:pt x="30" y="82"/>
                    <a:pt x="34" y="79"/>
                    <a:pt x="34" y="74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44" y="45"/>
                    <a:pt x="51" y="36"/>
                    <a:pt x="51" y="25"/>
                  </a:cubicBezTo>
                  <a:cubicBezTo>
                    <a:pt x="51" y="11"/>
                    <a:pt x="39" y="0"/>
                    <a:pt x="26" y="0"/>
                  </a:cubicBezTo>
                </a:path>
              </a:pathLst>
            </a:custGeom>
            <a:solidFill>
              <a:srgbClr val="EEED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91" name="组合 190"/>
          <p:cNvGrpSpPr/>
          <p:nvPr/>
        </p:nvGrpSpPr>
        <p:grpSpPr>
          <a:xfrm>
            <a:off x="9203128" y="3672740"/>
            <a:ext cx="860313" cy="860624"/>
            <a:chOff x="9204325" y="3671888"/>
            <a:chExt cx="860425" cy="860425"/>
          </a:xfrm>
        </p:grpSpPr>
        <p:sp>
          <p:nvSpPr>
            <p:cNvPr id="110" name="Rectangle 25"/>
            <p:cNvSpPr>
              <a:spLocks noChangeArrowheads="1"/>
            </p:cNvSpPr>
            <p:nvPr/>
          </p:nvSpPr>
          <p:spPr bwMode="auto">
            <a:xfrm>
              <a:off x="9204325" y="3671888"/>
              <a:ext cx="860425" cy="860425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1" name="Rectangle 26"/>
            <p:cNvSpPr>
              <a:spLocks noChangeArrowheads="1"/>
            </p:cNvSpPr>
            <p:nvPr/>
          </p:nvSpPr>
          <p:spPr bwMode="auto">
            <a:xfrm>
              <a:off x="9204325" y="3671888"/>
              <a:ext cx="860425" cy="86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8" name="Freeform 53"/>
            <p:cNvSpPr/>
            <p:nvPr/>
          </p:nvSpPr>
          <p:spPr bwMode="auto">
            <a:xfrm>
              <a:off x="9409113" y="4240213"/>
              <a:ext cx="428625" cy="26988"/>
            </a:xfrm>
            <a:custGeom>
              <a:avLst/>
              <a:gdLst>
                <a:gd name="T0" fmla="*/ 275 w 283"/>
                <a:gd name="T1" fmla="*/ 0 h 18"/>
                <a:gd name="T2" fmla="*/ 8 w 283"/>
                <a:gd name="T3" fmla="*/ 0 h 18"/>
                <a:gd name="T4" fmla="*/ 2 w 283"/>
                <a:gd name="T5" fmla="*/ 2 h 18"/>
                <a:gd name="T6" fmla="*/ 0 w 283"/>
                <a:gd name="T7" fmla="*/ 7 h 18"/>
                <a:gd name="T8" fmla="*/ 0 w 283"/>
                <a:gd name="T9" fmla="*/ 11 h 18"/>
                <a:gd name="T10" fmla="*/ 2 w 283"/>
                <a:gd name="T11" fmla="*/ 16 h 18"/>
                <a:gd name="T12" fmla="*/ 8 w 283"/>
                <a:gd name="T13" fmla="*/ 18 h 18"/>
                <a:gd name="T14" fmla="*/ 275 w 283"/>
                <a:gd name="T15" fmla="*/ 18 h 18"/>
                <a:gd name="T16" fmla="*/ 280 w 283"/>
                <a:gd name="T17" fmla="*/ 16 h 18"/>
                <a:gd name="T18" fmla="*/ 283 w 283"/>
                <a:gd name="T19" fmla="*/ 11 h 18"/>
                <a:gd name="T20" fmla="*/ 283 w 283"/>
                <a:gd name="T21" fmla="*/ 7 h 18"/>
                <a:gd name="T22" fmla="*/ 280 w 283"/>
                <a:gd name="T23" fmla="*/ 2 h 18"/>
                <a:gd name="T24" fmla="*/ 275 w 283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3" h="18">
                  <a:moveTo>
                    <a:pt x="275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4" y="1"/>
                    <a:pt x="2" y="2"/>
                  </a:cubicBezTo>
                  <a:cubicBezTo>
                    <a:pt x="1" y="4"/>
                    <a:pt x="0" y="5"/>
                    <a:pt x="0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5"/>
                    <a:pt x="2" y="16"/>
                  </a:cubicBezTo>
                  <a:cubicBezTo>
                    <a:pt x="4" y="17"/>
                    <a:pt x="6" y="18"/>
                    <a:pt x="8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7" y="18"/>
                    <a:pt x="279" y="17"/>
                    <a:pt x="280" y="16"/>
                  </a:cubicBezTo>
                  <a:cubicBezTo>
                    <a:pt x="282" y="15"/>
                    <a:pt x="283" y="13"/>
                    <a:pt x="283" y="11"/>
                  </a:cubicBezTo>
                  <a:cubicBezTo>
                    <a:pt x="283" y="7"/>
                    <a:pt x="283" y="7"/>
                    <a:pt x="283" y="7"/>
                  </a:cubicBezTo>
                  <a:cubicBezTo>
                    <a:pt x="283" y="5"/>
                    <a:pt x="282" y="4"/>
                    <a:pt x="280" y="2"/>
                  </a:cubicBezTo>
                  <a:cubicBezTo>
                    <a:pt x="279" y="1"/>
                    <a:pt x="277" y="0"/>
                    <a:pt x="275" y="0"/>
                  </a:cubicBezTo>
                </a:path>
              </a:pathLst>
            </a:custGeom>
            <a:solidFill>
              <a:srgbClr val="D5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9" name="Freeform 54"/>
            <p:cNvSpPr/>
            <p:nvPr/>
          </p:nvSpPr>
          <p:spPr bwMode="auto">
            <a:xfrm>
              <a:off x="9439275" y="4154488"/>
              <a:ext cx="92075" cy="73025"/>
            </a:xfrm>
            <a:custGeom>
              <a:avLst/>
              <a:gdLst>
                <a:gd name="T0" fmla="*/ 55 w 61"/>
                <a:gd name="T1" fmla="*/ 0 h 48"/>
                <a:gd name="T2" fmla="*/ 6 w 61"/>
                <a:gd name="T3" fmla="*/ 0 h 48"/>
                <a:gd name="T4" fmla="*/ 2 w 61"/>
                <a:gd name="T5" fmla="*/ 1 h 48"/>
                <a:gd name="T6" fmla="*/ 0 w 61"/>
                <a:gd name="T7" fmla="*/ 6 h 48"/>
                <a:gd name="T8" fmla="*/ 0 w 61"/>
                <a:gd name="T9" fmla="*/ 48 h 48"/>
                <a:gd name="T10" fmla="*/ 61 w 61"/>
                <a:gd name="T11" fmla="*/ 48 h 48"/>
                <a:gd name="T12" fmla="*/ 61 w 61"/>
                <a:gd name="T13" fmla="*/ 6 h 48"/>
                <a:gd name="T14" fmla="*/ 59 w 61"/>
                <a:gd name="T15" fmla="*/ 1 h 48"/>
                <a:gd name="T16" fmla="*/ 55 w 61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48">
                  <a:moveTo>
                    <a:pt x="5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4"/>
                    <a:pt x="60" y="3"/>
                    <a:pt x="59" y="1"/>
                  </a:cubicBezTo>
                  <a:cubicBezTo>
                    <a:pt x="58" y="0"/>
                    <a:pt x="57" y="0"/>
                    <a:pt x="55" y="0"/>
                  </a:cubicBezTo>
                </a:path>
              </a:pathLst>
            </a:custGeom>
            <a:solidFill>
              <a:srgbClr val="D5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0" name="Freeform 55"/>
            <p:cNvSpPr/>
            <p:nvPr/>
          </p:nvSpPr>
          <p:spPr bwMode="auto">
            <a:xfrm>
              <a:off x="9575800" y="4073526"/>
              <a:ext cx="90488" cy="153988"/>
            </a:xfrm>
            <a:custGeom>
              <a:avLst/>
              <a:gdLst>
                <a:gd name="T0" fmla="*/ 54 w 60"/>
                <a:gd name="T1" fmla="*/ 0 h 102"/>
                <a:gd name="T2" fmla="*/ 5 w 60"/>
                <a:gd name="T3" fmla="*/ 0 h 102"/>
                <a:gd name="T4" fmla="*/ 1 w 60"/>
                <a:gd name="T5" fmla="*/ 2 h 102"/>
                <a:gd name="T6" fmla="*/ 0 w 60"/>
                <a:gd name="T7" fmla="*/ 7 h 102"/>
                <a:gd name="T8" fmla="*/ 0 w 60"/>
                <a:gd name="T9" fmla="*/ 102 h 102"/>
                <a:gd name="T10" fmla="*/ 60 w 60"/>
                <a:gd name="T11" fmla="*/ 102 h 102"/>
                <a:gd name="T12" fmla="*/ 60 w 60"/>
                <a:gd name="T13" fmla="*/ 7 h 102"/>
                <a:gd name="T14" fmla="*/ 58 w 60"/>
                <a:gd name="T15" fmla="*/ 2 h 102"/>
                <a:gd name="T16" fmla="*/ 54 w 60"/>
                <a:gd name="T1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102">
                  <a:moveTo>
                    <a:pt x="54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5"/>
                    <a:pt x="59" y="3"/>
                    <a:pt x="58" y="2"/>
                  </a:cubicBezTo>
                  <a:cubicBezTo>
                    <a:pt x="57" y="1"/>
                    <a:pt x="56" y="0"/>
                    <a:pt x="54" y="0"/>
                  </a:cubicBezTo>
                </a:path>
              </a:pathLst>
            </a:custGeom>
            <a:solidFill>
              <a:srgbClr val="D5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1" name="Freeform 56"/>
            <p:cNvSpPr/>
            <p:nvPr/>
          </p:nvSpPr>
          <p:spPr bwMode="auto">
            <a:xfrm>
              <a:off x="9709150" y="3992563"/>
              <a:ext cx="92075" cy="234950"/>
            </a:xfrm>
            <a:custGeom>
              <a:avLst/>
              <a:gdLst>
                <a:gd name="T0" fmla="*/ 54 w 60"/>
                <a:gd name="T1" fmla="*/ 0 h 155"/>
                <a:gd name="T2" fmla="*/ 5 w 60"/>
                <a:gd name="T3" fmla="*/ 0 h 155"/>
                <a:gd name="T4" fmla="*/ 1 w 60"/>
                <a:gd name="T5" fmla="*/ 2 h 155"/>
                <a:gd name="T6" fmla="*/ 0 w 60"/>
                <a:gd name="T7" fmla="*/ 6 h 155"/>
                <a:gd name="T8" fmla="*/ 0 w 60"/>
                <a:gd name="T9" fmla="*/ 155 h 155"/>
                <a:gd name="T10" fmla="*/ 60 w 60"/>
                <a:gd name="T11" fmla="*/ 155 h 155"/>
                <a:gd name="T12" fmla="*/ 60 w 60"/>
                <a:gd name="T13" fmla="*/ 6 h 155"/>
                <a:gd name="T14" fmla="*/ 58 w 60"/>
                <a:gd name="T15" fmla="*/ 2 h 155"/>
                <a:gd name="T16" fmla="*/ 54 w 60"/>
                <a:gd name="T1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155">
                  <a:moveTo>
                    <a:pt x="54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5"/>
                    <a:pt x="60" y="3"/>
                    <a:pt x="58" y="2"/>
                  </a:cubicBezTo>
                  <a:cubicBezTo>
                    <a:pt x="57" y="1"/>
                    <a:pt x="56" y="0"/>
                    <a:pt x="54" y="0"/>
                  </a:cubicBezTo>
                </a:path>
              </a:pathLst>
            </a:custGeom>
            <a:solidFill>
              <a:srgbClr val="D5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2" name="Freeform 57"/>
            <p:cNvSpPr/>
            <p:nvPr/>
          </p:nvSpPr>
          <p:spPr bwMode="auto">
            <a:xfrm>
              <a:off x="9439275" y="3840163"/>
              <a:ext cx="298450" cy="268288"/>
            </a:xfrm>
            <a:custGeom>
              <a:avLst/>
              <a:gdLst>
                <a:gd name="T0" fmla="*/ 193 w 197"/>
                <a:gd name="T1" fmla="*/ 0 h 177"/>
                <a:gd name="T2" fmla="*/ 130 w 197"/>
                <a:gd name="T3" fmla="*/ 32 h 177"/>
                <a:gd name="T4" fmla="*/ 151 w 197"/>
                <a:gd name="T5" fmla="*/ 43 h 177"/>
                <a:gd name="T6" fmla="*/ 143 w 197"/>
                <a:gd name="T7" fmla="*/ 56 h 177"/>
                <a:gd name="T8" fmla="*/ 123 w 197"/>
                <a:gd name="T9" fmla="*/ 84 h 177"/>
                <a:gd name="T10" fmla="*/ 110 w 197"/>
                <a:gd name="T11" fmla="*/ 98 h 177"/>
                <a:gd name="T12" fmla="*/ 95 w 197"/>
                <a:gd name="T13" fmla="*/ 113 h 177"/>
                <a:gd name="T14" fmla="*/ 88 w 197"/>
                <a:gd name="T15" fmla="*/ 120 h 177"/>
                <a:gd name="T16" fmla="*/ 80 w 197"/>
                <a:gd name="T17" fmla="*/ 127 h 177"/>
                <a:gd name="T18" fmla="*/ 64 w 197"/>
                <a:gd name="T19" fmla="*/ 140 h 177"/>
                <a:gd name="T20" fmla="*/ 48 w 197"/>
                <a:gd name="T21" fmla="*/ 151 h 177"/>
                <a:gd name="T22" fmla="*/ 40 w 197"/>
                <a:gd name="T23" fmla="*/ 156 h 177"/>
                <a:gd name="T24" fmla="*/ 33 w 197"/>
                <a:gd name="T25" fmla="*/ 160 h 177"/>
                <a:gd name="T26" fmla="*/ 20 w 197"/>
                <a:gd name="T27" fmla="*/ 168 h 177"/>
                <a:gd name="T28" fmla="*/ 10 w 197"/>
                <a:gd name="T29" fmla="*/ 173 h 177"/>
                <a:gd name="T30" fmla="*/ 0 w 197"/>
                <a:gd name="T31" fmla="*/ 177 h 177"/>
                <a:gd name="T32" fmla="*/ 10 w 197"/>
                <a:gd name="T33" fmla="*/ 174 h 177"/>
                <a:gd name="T34" fmla="*/ 21 w 197"/>
                <a:gd name="T35" fmla="*/ 170 h 177"/>
                <a:gd name="T36" fmla="*/ 36 w 197"/>
                <a:gd name="T37" fmla="*/ 164 h 177"/>
                <a:gd name="T38" fmla="*/ 44 w 197"/>
                <a:gd name="T39" fmla="*/ 160 h 177"/>
                <a:gd name="T40" fmla="*/ 52 w 197"/>
                <a:gd name="T41" fmla="*/ 156 h 177"/>
                <a:gd name="T42" fmla="*/ 70 w 197"/>
                <a:gd name="T43" fmla="*/ 147 h 177"/>
                <a:gd name="T44" fmla="*/ 88 w 197"/>
                <a:gd name="T45" fmla="*/ 135 h 177"/>
                <a:gd name="T46" fmla="*/ 97 w 197"/>
                <a:gd name="T47" fmla="*/ 129 h 177"/>
                <a:gd name="T48" fmla="*/ 106 w 197"/>
                <a:gd name="T49" fmla="*/ 123 h 177"/>
                <a:gd name="T50" fmla="*/ 123 w 197"/>
                <a:gd name="T51" fmla="*/ 109 h 177"/>
                <a:gd name="T52" fmla="*/ 139 w 197"/>
                <a:gd name="T53" fmla="*/ 95 h 177"/>
                <a:gd name="T54" fmla="*/ 164 w 197"/>
                <a:gd name="T55" fmla="*/ 68 h 177"/>
                <a:gd name="T56" fmla="*/ 175 w 197"/>
                <a:gd name="T57" fmla="*/ 55 h 177"/>
                <a:gd name="T58" fmla="*/ 197 w 197"/>
                <a:gd name="T59" fmla="*/ 65 h 177"/>
                <a:gd name="T60" fmla="*/ 193 w 197"/>
                <a:gd name="T61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7" h="177">
                  <a:moveTo>
                    <a:pt x="193" y="0"/>
                  </a:moveTo>
                  <a:cubicBezTo>
                    <a:pt x="130" y="32"/>
                    <a:pt x="130" y="32"/>
                    <a:pt x="130" y="32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9" y="47"/>
                    <a:pt x="146" y="51"/>
                    <a:pt x="143" y="56"/>
                  </a:cubicBezTo>
                  <a:cubicBezTo>
                    <a:pt x="138" y="64"/>
                    <a:pt x="131" y="74"/>
                    <a:pt x="123" y="84"/>
                  </a:cubicBezTo>
                  <a:cubicBezTo>
                    <a:pt x="119" y="88"/>
                    <a:pt x="114" y="93"/>
                    <a:pt x="110" y="98"/>
                  </a:cubicBezTo>
                  <a:cubicBezTo>
                    <a:pt x="105" y="103"/>
                    <a:pt x="100" y="108"/>
                    <a:pt x="95" y="113"/>
                  </a:cubicBezTo>
                  <a:cubicBezTo>
                    <a:pt x="93" y="116"/>
                    <a:pt x="90" y="118"/>
                    <a:pt x="88" y="120"/>
                  </a:cubicBezTo>
                  <a:cubicBezTo>
                    <a:pt x="85" y="123"/>
                    <a:pt x="82" y="125"/>
                    <a:pt x="80" y="127"/>
                  </a:cubicBezTo>
                  <a:cubicBezTo>
                    <a:pt x="75" y="132"/>
                    <a:pt x="69" y="136"/>
                    <a:pt x="64" y="140"/>
                  </a:cubicBezTo>
                  <a:cubicBezTo>
                    <a:pt x="59" y="144"/>
                    <a:pt x="53" y="148"/>
                    <a:pt x="48" y="151"/>
                  </a:cubicBezTo>
                  <a:cubicBezTo>
                    <a:pt x="45" y="153"/>
                    <a:pt x="43" y="154"/>
                    <a:pt x="40" y="156"/>
                  </a:cubicBezTo>
                  <a:cubicBezTo>
                    <a:pt x="38" y="158"/>
                    <a:pt x="36" y="159"/>
                    <a:pt x="33" y="160"/>
                  </a:cubicBezTo>
                  <a:cubicBezTo>
                    <a:pt x="28" y="163"/>
                    <a:pt x="24" y="165"/>
                    <a:pt x="20" y="168"/>
                  </a:cubicBezTo>
                  <a:cubicBezTo>
                    <a:pt x="16" y="170"/>
                    <a:pt x="13" y="171"/>
                    <a:pt x="10" y="173"/>
                  </a:cubicBezTo>
                  <a:cubicBezTo>
                    <a:pt x="4" y="175"/>
                    <a:pt x="0" y="177"/>
                    <a:pt x="0" y="177"/>
                  </a:cubicBezTo>
                  <a:cubicBezTo>
                    <a:pt x="0" y="177"/>
                    <a:pt x="4" y="176"/>
                    <a:pt x="10" y="174"/>
                  </a:cubicBezTo>
                  <a:cubicBezTo>
                    <a:pt x="13" y="173"/>
                    <a:pt x="17" y="171"/>
                    <a:pt x="21" y="170"/>
                  </a:cubicBezTo>
                  <a:cubicBezTo>
                    <a:pt x="26" y="168"/>
                    <a:pt x="30" y="166"/>
                    <a:pt x="36" y="164"/>
                  </a:cubicBezTo>
                  <a:cubicBezTo>
                    <a:pt x="38" y="163"/>
                    <a:pt x="41" y="162"/>
                    <a:pt x="44" y="160"/>
                  </a:cubicBezTo>
                  <a:cubicBezTo>
                    <a:pt x="46" y="159"/>
                    <a:pt x="49" y="158"/>
                    <a:pt x="52" y="156"/>
                  </a:cubicBezTo>
                  <a:cubicBezTo>
                    <a:pt x="58" y="153"/>
                    <a:pt x="64" y="150"/>
                    <a:pt x="70" y="147"/>
                  </a:cubicBezTo>
                  <a:cubicBezTo>
                    <a:pt x="76" y="143"/>
                    <a:pt x="82" y="139"/>
                    <a:pt x="88" y="135"/>
                  </a:cubicBezTo>
                  <a:cubicBezTo>
                    <a:pt x="91" y="133"/>
                    <a:pt x="94" y="131"/>
                    <a:pt x="97" y="129"/>
                  </a:cubicBezTo>
                  <a:cubicBezTo>
                    <a:pt x="100" y="127"/>
                    <a:pt x="103" y="125"/>
                    <a:pt x="106" y="123"/>
                  </a:cubicBezTo>
                  <a:cubicBezTo>
                    <a:pt x="112" y="118"/>
                    <a:pt x="117" y="114"/>
                    <a:pt x="123" y="109"/>
                  </a:cubicBezTo>
                  <a:cubicBezTo>
                    <a:pt x="129" y="104"/>
                    <a:pt x="134" y="100"/>
                    <a:pt x="139" y="95"/>
                  </a:cubicBezTo>
                  <a:cubicBezTo>
                    <a:pt x="149" y="85"/>
                    <a:pt x="157" y="76"/>
                    <a:pt x="164" y="68"/>
                  </a:cubicBezTo>
                  <a:cubicBezTo>
                    <a:pt x="169" y="63"/>
                    <a:pt x="172" y="59"/>
                    <a:pt x="175" y="55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3" y="0"/>
                    <a:pt x="193" y="0"/>
                    <a:pt x="193" y="0"/>
                  </a:cubicBezTo>
                </a:path>
              </a:pathLst>
            </a:custGeom>
            <a:solidFill>
              <a:srgbClr val="D5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6828538" y="1557699"/>
            <a:ext cx="860313" cy="860624"/>
            <a:chOff x="6829425" y="1557338"/>
            <a:chExt cx="860425" cy="860425"/>
          </a:xfrm>
        </p:grpSpPr>
        <p:sp>
          <p:nvSpPr>
            <p:cNvPr id="43" name="Rectangle 5"/>
            <p:cNvSpPr>
              <a:spLocks noChangeArrowheads="1"/>
            </p:cNvSpPr>
            <p:nvPr/>
          </p:nvSpPr>
          <p:spPr bwMode="auto">
            <a:xfrm>
              <a:off x="6829425" y="1557338"/>
              <a:ext cx="860425" cy="860425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Rectangle 6"/>
            <p:cNvSpPr>
              <a:spLocks noChangeArrowheads="1"/>
            </p:cNvSpPr>
            <p:nvPr/>
          </p:nvSpPr>
          <p:spPr bwMode="auto">
            <a:xfrm>
              <a:off x="6829425" y="1557338"/>
              <a:ext cx="860425" cy="86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3" name="Freeform 58"/>
            <p:cNvSpPr>
              <a:spLocks noEditPoints="1"/>
            </p:cNvSpPr>
            <p:nvPr/>
          </p:nvSpPr>
          <p:spPr bwMode="auto">
            <a:xfrm>
              <a:off x="7078663" y="1755776"/>
              <a:ext cx="357188" cy="130175"/>
            </a:xfrm>
            <a:custGeom>
              <a:avLst/>
              <a:gdLst>
                <a:gd name="T0" fmla="*/ 99 w 235"/>
                <a:gd name="T1" fmla="*/ 33 h 86"/>
                <a:gd name="T2" fmla="*/ 99 w 235"/>
                <a:gd name="T3" fmla="*/ 32 h 86"/>
                <a:gd name="T4" fmla="*/ 118 w 235"/>
                <a:gd name="T5" fmla="*/ 16 h 86"/>
                <a:gd name="T6" fmla="*/ 137 w 235"/>
                <a:gd name="T7" fmla="*/ 32 h 86"/>
                <a:gd name="T8" fmla="*/ 137 w 235"/>
                <a:gd name="T9" fmla="*/ 33 h 86"/>
                <a:gd name="T10" fmla="*/ 118 w 235"/>
                <a:gd name="T11" fmla="*/ 32 h 86"/>
                <a:gd name="T12" fmla="*/ 99 w 235"/>
                <a:gd name="T13" fmla="*/ 33 h 86"/>
                <a:gd name="T14" fmla="*/ 118 w 235"/>
                <a:gd name="T15" fmla="*/ 0 h 86"/>
                <a:gd name="T16" fmla="*/ 80 w 235"/>
                <a:gd name="T17" fmla="*/ 32 h 86"/>
                <a:gd name="T18" fmla="*/ 81 w 235"/>
                <a:gd name="T19" fmla="*/ 35 h 86"/>
                <a:gd name="T20" fmla="*/ 0 w 235"/>
                <a:gd name="T21" fmla="*/ 74 h 86"/>
                <a:gd name="T22" fmla="*/ 118 w 235"/>
                <a:gd name="T23" fmla="*/ 86 h 86"/>
                <a:gd name="T24" fmla="*/ 235 w 235"/>
                <a:gd name="T25" fmla="*/ 74 h 86"/>
                <a:gd name="T26" fmla="*/ 155 w 235"/>
                <a:gd name="T27" fmla="*/ 35 h 86"/>
                <a:gd name="T28" fmla="*/ 155 w 235"/>
                <a:gd name="T29" fmla="*/ 32 h 86"/>
                <a:gd name="T30" fmla="*/ 118 w 235"/>
                <a:gd name="T3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5" h="86">
                  <a:moveTo>
                    <a:pt x="99" y="33"/>
                  </a:moveTo>
                  <a:cubicBezTo>
                    <a:pt x="99" y="32"/>
                    <a:pt x="99" y="32"/>
                    <a:pt x="99" y="32"/>
                  </a:cubicBezTo>
                  <a:cubicBezTo>
                    <a:pt x="99" y="23"/>
                    <a:pt x="107" y="16"/>
                    <a:pt x="118" y="16"/>
                  </a:cubicBezTo>
                  <a:cubicBezTo>
                    <a:pt x="128" y="16"/>
                    <a:pt x="137" y="23"/>
                    <a:pt x="137" y="32"/>
                  </a:cubicBezTo>
                  <a:cubicBezTo>
                    <a:pt x="137" y="33"/>
                    <a:pt x="137" y="33"/>
                    <a:pt x="137" y="33"/>
                  </a:cubicBezTo>
                  <a:cubicBezTo>
                    <a:pt x="131" y="33"/>
                    <a:pt x="124" y="32"/>
                    <a:pt x="118" y="32"/>
                  </a:cubicBezTo>
                  <a:cubicBezTo>
                    <a:pt x="111" y="32"/>
                    <a:pt x="105" y="33"/>
                    <a:pt x="99" y="33"/>
                  </a:cubicBezTo>
                  <a:moveTo>
                    <a:pt x="118" y="0"/>
                  </a:moveTo>
                  <a:cubicBezTo>
                    <a:pt x="97" y="0"/>
                    <a:pt x="80" y="14"/>
                    <a:pt x="80" y="32"/>
                  </a:cubicBezTo>
                  <a:cubicBezTo>
                    <a:pt x="80" y="33"/>
                    <a:pt x="81" y="34"/>
                    <a:pt x="81" y="35"/>
                  </a:cubicBezTo>
                  <a:cubicBezTo>
                    <a:pt x="13" y="43"/>
                    <a:pt x="0" y="74"/>
                    <a:pt x="0" y="74"/>
                  </a:cubicBezTo>
                  <a:cubicBezTo>
                    <a:pt x="0" y="74"/>
                    <a:pt x="14" y="86"/>
                    <a:pt x="118" y="86"/>
                  </a:cubicBezTo>
                  <a:cubicBezTo>
                    <a:pt x="222" y="86"/>
                    <a:pt x="235" y="74"/>
                    <a:pt x="235" y="74"/>
                  </a:cubicBezTo>
                  <a:cubicBezTo>
                    <a:pt x="235" y="74"/>
                    <a:pt x="222" y="43"/>
                    <a:pt x="155" y="35"/>
                  </a:cubicBezTo>
                  <a:cubicBezTo>
                    <a:pt x="155" y="34"/>
                    <a:pt x="155" y="33"/>
                    <a:pt x="155" y="32"/>
                  </a:cubicBezTo>
                  <a:cubicBezTo>
                    <a:pt x="155" y="14"/>
                    <a:pt x="138" y="0"/>
                    <a:pt x="118" y="0"/>
                  </a:cubicBezTo>
                </a:path>
              </a:pathLst>
            </a:custGeom>
            <a:solidFill>
              <a:srgbClr val="D5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4" name="Freeform 59"/>
            <p:cNvSpPr>
              <a:spLocks noEditPoints="1"/>
            </p:cNvSpPr>
            <p:nvPr/>
          </p:nvSpPr>
          <p:spPr bwMode="auto">
            <a:xfrm>
              <a:off x="7078663" y="1890713"/>
              <a:ext cx="357188" cy="342900"/>
            </a:xfrm>
            <a:custGeom>
              <a:avLst/>
              <a:gdLst>
                <a:gd name="T0" fmla="*/ 74 w 235"/>
                <a:gd name="T1" fmla="*/ 191 h 226"/>
                <a:gd name="T2" fmla="*/ 65 w 235"/>
                <a:gd name="T3" fmla="*/ 184 h 226"/>
                <a:gd name="T4" fmla="*/ 54 w 235"/>
                <a:gd name="T5" fmla="*/ 56 h 226"/>
                <a:gd name="T6" fmla="*/ 63 w 235"/>
                <a:gd name="T7" fmla="*/ 47 h 226"/>
                <a:gd name="T8" fmla="*/ 63 w 235"/>
                <a:gd name="T9" fmla="*/ 47 h 226"/>
                <a:gd name="T10" fmla="*/ 73 w 235"/>
                <a:gd name="T11" fmla="*/ 55 h 226"/>
                <a:gd name="T12" fmla="*/ 84 w 235"/>
                <a:gd name="T13" fmla="*/ 182 h 226"/>
                <a:gd name="T14" fmla="*/ 75 w 235"/>
                <a:gd name="T15" fmla="*/ 191 h 226"/>
                <a:gd name="T16" fmla="*/ 74 w 235"/>
                <a:gd name="T17" fmla="*/ 191 h 226"/>
                <a:gd name="T18" fmla="*/ 160 w 235"/>
                <a:gd name="T19" fmla="*/ 191 h 226"/>
                <a:gd name="T20" fmla="*/ 151 w 235"/>
                <a:gd name="T21" fmla="*/ 182 h 226"/>
                <a:gd name="T22" fmla="*/ 162 w 235"/>
                <a:gd name="T23" fmla="*/ 55 h 226"/>
                <a:gd name="T24" fmla="*/ 172 w 235"/>
                <a:gd name="T25" fmla="*/ 47 h 226"/>
                <a:gd name="T26" fmla="*/ 173 w 235"/>
                <a:gd name="T27" fmla="*/ 47 h 226"/>
                <a:gd name="T28" fmla="*/ 182 w 235"/>
                <a:gd name="T29" fmla="*/ 56 h 226"/>
                <a:gd name="T30" fmla="*/ 171 w 235"/>
                <a:gd name="T31" fmla="*/ 184 h 226"/>
                <a:gd name="T32" fmla="*/ 161 w 235"/>
                <a:gd name="T33" fmla="*/ 191 h 226"/>
                <a:gd name="T34" fmla="*/ 160 w 235"/>
                <a:gd name="T35" fmla="*/ 191 h 226"/>
                <a:gd name="T36" fmla="*/ 118 w 235"/>
                <a:gd name="T37" fmla="*/ 191 h 226"/>
                <a:gd name="T38" fmla="*/ 108 w 235"/>
                <a:gd name="T39" fmla="*/ 183 h 226"/>
                <a:gd name="T40" fmla="*/ 108 w 235"/>
                <a:gd name="T41" fmla="*/ 55 h 226"/>
                <a:gd name="T42" fmla="*/ 118 w 235"/>
                <a:gd name="T43" fmla="*/ 47 h 226"/>
                <a:gd name="T44" fmla="*/ 127 w 235"/>
                <a:gd name="T45" fmla="*/ 55 h 226"/>
                <a:gd name="T46" fmla="*/ 127 w 235"/>
                <a:gd name="T47" fmla="*/ 183 h 226"/>
                <a:gd name="T48" fmla="*/ 118 w 235"/>
                <a:gd name="T49" fmla="*/ 191 h 226"/>
                <a:gd name="T50" fmla="*/ 235 w 235"/>
                <a:gd name="T51" fmla="*/ 0 h 226"/>
                <a:gd name="T52" fmla="*/ 118 w 235"/>
                <a:gd name="T53" fmla="*/ 11 h 226"/>
                <a:gd name="T54" fmla="*/ 0 w 235"/>
                <a:gd name="T55" fmla="*/ 0 h 226"/>
                <a:gd name="T56" fmla="*/ 39 w 235"/>
                <a:gd name="T57" fmla="*/ 212 h 226"/>
                <a:gd name="T58" fmla="*/ 118 w 235"/>
                <a:gd name="T59" fmla="*/ 226 h 226"/>
                <a:gd name="T60" fmla="*/ 197 w 235"/>
                <a:gd name="T61" fmla="*/ 212 h 226"/>
                <a:gd name="T62" fmla="*/ 235 w 235"/>
                <a:gd name="T6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5" h="226">
                  <a:moveTo>
                    <a:pt x="74" y="191"/>
                  </a:moveTo>
                  <a:cubicBezTo>
                    <a:pt x="69" y="191"/>
                    <a:pt x="65" y="188"/>
                    <a:pt x="65" y="184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3" y="51"/>
                    <a:pt x="57" y="47"/>
                    <a:pt x="63" y="47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8" y="47"/>
                    <a:pt x="72" y="50"/>
                    <a:pt x="73" y="55"/>
                  </a:cubicBezTo>
                  <a:cubicBezTo>
                    <a:pt x="84" y="182"/>
                    <a:pt x="84" y="182"/>
                    <a:pt x="84" y="182"/>
                  </a:cubicBezTo>
                  <a:cubicBezTo>
                    <a:pt x="85" y="187"/>
                    <a:pt x="80" y="191"/>
                    <a:pt x="75" y="191"/>
                  </a:cubicBezTo>
                  <a:cubicBezTo>
                    <a:pt x="74" y="191"/>
                    <a:pt x="74" y="191"/>
                    <a:pt x="74" y="191"/>
                  </a:cubicBezTo>
                  <a:moveTo>
                    <a:pt x="160" y="191"/>
                  </a:moveTo>
                  <a:cubicBezTo>
                    <a:pt x="155" y="191"/>
                    <a:pt x="151" y="187"/>
                    <a:pt x="151" y="182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3" y="50"/>
                    <a:pt x="167" y="47"/>
                    <a:pt x="172" y="47"/>
                  </a:cubicBezTo>
                  <a:cubicBezTo>
                    <a:pt x="172" y="47"/>
                    <a:pt x="173" y="47"/>
                    <a:pt x="173" y="47"/>
                  </a:cubicBezTo>
                  <a:cubicBezTo>
                    <a:pt x="178" y="47"/>
                    <a:pt x="182" y="51"/>
                    <a:pt x="182" y="56"/>
                  </a:cubicBezTo>
                  <a:cubicBezTo>
                    <a:pt x="171" y="184"/>
                    <a:pt x="171" y="184"/>
                    <a:pt x="171" y="184"/>
                  </a:cubicBezTo>
                  <a:cubicBezTo>
                    <a:pt x="170" y="188"/>
                    <a:pt x="166" y="191"/>
                    <a:pt x="161" y="191"/>
                  </a:cubicBezTo>
                  <a:cubicBezTo>
                    <a:pt x="160" y="191"/>
                    <a:pt x="160" y="191"/>
                    <a:pt x="160" y="191"/>
                  </a:cubicBezTo>
                  <a:moveTo>
                    <a:pt x="118" y="191"/>
                  </a:moveTo>
                  <a:cubicBezTo>
                    <a:pt x="112" y="191"/>
                    <a:pt x="108" y="188"/>
                    <a:pt x="108" y="183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08" y="50"/>
                    <a:pt x="112" y="47"/>
                    <a:pt x="118" y="47"/>
                  </a:cubicBezTo>
                  <a:cubicBezTo>
                    <a:pt x="123" y="47"/>
                    <a:pt x="127" y="50"/>
                    <a:pt x="127" y="55"/>
                  </a:cubicBezTo>
                  <a:cubicBezTo>
                    <a:pt x="127" y="183"/>
                    <a:pt x="127" y="183"/>
                    <a:pt x="127" y="183"/>
                  </a:cubicBezTo>
                  <a:cubicBezTo>
                    <a:pt x="127" y="188"/>
                    <a:pt x="123" y="191"/>
                    <a:pt x="118" y="191"/>
                  </a:cubicBezTo>
                  <a:moveTo>
                    <a:pt x="235" y="0"/>
                  </a:moveTo>
                  <a:cubicBezTo>
                    <a:pt x="235" y="0"/>
                    <a:pt x="218" y="11"/>
                    <a:pt x="118" y="11"/>
                  </a:cubicBezTo>
                  <a:cubicBezTo>
                    <a:pt x="18" y="11"/>
                    <a:pt x="0" y="0"/>
                    <a:pt x="0" y="0"/>
                  </a:cubicBezTo>
                  <a:cubicBezTo>
                    <a:pt x="39" y="212"/>
                    <a:pt x="39" y="212"/>
                    <a:pt x="39" y="212"/>
                  </a:cubicBezTo>
                  <a:cubicBezTo>
                    <a:pt x="39" y="212"/>
                    <a:pt x="50" y="226"/>
                    <a:pt x="118" y="226"/>
                  </a:cubicBezTo>
                  <a:cubicBezTo>
                    <a:pt x="185" y="226"/>
                    <a:pt x="197" y="212"/>
                    <a:pt x="197" y="212"/>
                  </a:cubicBezTo>
                  <a:cubicBezTo>
                    <a:pt x="235" y="0"/>
                    <a:pt x="235" y="0"/>
                    <a:pt x="235" y="0"/>
                  </a:cubicBezTo>
                </a:path>
              </a:pathLst>
            </a:custGeom>
            <a:solidFill>
              <a:srgbClr val="D5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8014246" y="1557699"/>
            <a:ext cx="861901" cy="860624"/>
            <a:chOff x="8015288" y="1557338"/>
            <a:chExt cx="862013" cy="860425"/>
          </a:xfrm>
        </p:grpSpPr>
        <p:sp>
          <p:nvSpPr>
            <p:cNvPr id="98" name="Rectangle 13"/>
            <p:cNvSpPr>
              <a:spLocks noChangeArrowheads="1"/>
            </p:cNvSpPr>
            <p:nvPr/>
          </p:nvSpPr>
          <p:spPr bwMode="auto">
            <a:xfrm>
              <a:off x="8015288" y="1557338"/>
              <a:ext cx="862013" cy="860425"/>
            </a:xfrm>
            <a:prstGeom prst="rect">
              <a:avLst/>
            </a:prstGeom>
            <a:solidFill>
              <a:srgbClr val="A1B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9" name="Rectangle 14"/>
            <p:cNvSpPr>
              <a:spLocks noChangeArrowheads="1"/>
            </p:cNvSpPr>
            <p:nvPr/>
          </p:nvSpPr>
          <p:spPr bwMode="auto">
            <a:xfrm>
              <a:off x="8015288" y="1557338"/>
              <a:ext cx="862013" cy="86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5" name="Freeform 60"/>
            <p:cNvSpPr>
              <a:spLocks noEditPoints="1"/>
            </p:cNvSpPr>
            <p:nvPr/>
          </p:nvSpPr>
          <p:spPr bwMode="auto">
            <a:xfrm>
              <a:off x="8232775" y="1781176"/>
              <a:ext cx="442913" cy="403225"/>
            </a:xfrm>
            <a:custGeom>
              <a:avLst/>
              <a:gdLst>
                <a:gd name="T0" fmla="*/ 23 w 292"/>
                <a:gd name="T1" fmla="*/ 235 h 266"/>
                <a:gd name="T2" fmla="*/ 31 w 292"/>
                <a:gd name="T3" fmla="*/ 84 h 266"/>
                <a:gd name="T4" fmla="*/ 269 w 292"/>
                <a:gd name="T5" fmla="*/ 93 h 266"/>
                <a:gd name="T6" fmla="*/ 261 w 292"/>
                <a:gd name="T7" fmla="*/ 244 h 266"/>
                <a:gd name="T8" fmla="*/ 65 w 292"/>
                <a:gd name="T9" fmla="*/ 65 h 266"/>
                <a:gd name="T10" fmla="*/ 82 w 292"/>
                <a:gd name="T11" fmla="*/ 39 h 266"/>
                <a:gd name="T12" fmla="*/ 65 w 292"/>
                <a:gd name="T13" fmla="*/ 72 h 266"/>
                <a:gd name="T14" fmla="*/ 49 w 292"/>
                <a:gd name="T15" fmla="*/ 39 h 266"/>
                <a:gd name="T16" fmla="*/ 65 w 292"/>
                <a:gd name="T17" fmla="*/ 65 h 266"/>
                <a:gd name="T18" fmla="*/ 165 w 292"/>
                <a:gd name="T19" fmla="*/ 51 h 266"/>
                <a:gd name="T20" fmla="*/ 169 w 292"/>
                <a:gd name="T21" fmla="*/ 51 h 266"/>
                <a:gd name="T22" fmla="*/ 128 w 292"/>
                <a:gd name="T23" fmla="*/ 51 h 266"/>
                <a:gd name="T24" fmla="*/ 132 w 292"/>
                <a:gd name="T25" fmla="*/ 51 h 266"/>
                <a:gd name="T26" fmla="*/ 232 w 292"/>
                <a:gd name="T27" fmla="*/ 65 h 266"/>
                <a:gd name="T28" fmla="*/ 249 w 292"/>
                <a:gd name="T29" fmla="*/ 39 h 266"/>
                <a:gd name="T30" fmla="*/ 232 w 292"/>
                <a:gd name="T31" fmla="*/ 72 h 266"/>
                <a:gd name="T32" fmla="*/ 215 w 292"/>
                <a:gd name="T33" fmla="*/ 39 h 266"/>
                <a:gd name="T34" fmla="*/ 232 w 292"/>
                <a:gd name="T35" fmla="*/ 65 h 266"/>
                <a:gd name="T36" fmla="*/ 56 w 292"/>
                <a:gd name="T37" fmla="*/ 51 h 266"/>
                <a:gd name="T38" fmla="*/ 56 w 292"/>
                <a:gd name="T39" fmla="*/ 19 h 266"/>
                <a:gd name="T40" fmla="*/ 65 w 292"/>
                <a:gd name="T41" fmla="*/ 7 h 266"/>
                <a:gd name="T42" fmla="*/ 74 w 292"/>
                <a:gd name="T43" fmla="*/ 19 h 266"/>
                <a:gd name="T44" fmla="*/ 74 w 292"/>
                <a:gd name="T45" fmla="*/ 51 h 266"/>
                <a:gd name="T46" fmla="*/ 149 w 292"/>
                <a:gd name="T47" fmla="*/ 57 h 266"/>
                <a:gd name="T48" fmla="*/ 140 w 292"/>
                <a:gd name="T49" fmla="*/ 33 h 266"/>
                <a:gd name="T50" fmla="*/ 140 w 292"/>
                <a:gd name="T51" fmla="*/ 14 h 266"/>
                <a:gd name="T52" fmla="*/ 158 w 292"/>
                <a:gd name="T53" fmla="*/ 14 h 266"/>
                <a:gd name="T54" fmla="*/ 158 w 292"/>
                <a:gd name="T55" fmla="*/ 33 h 266"/>
                <a:gd name="T56" fmla="*/ 149 w 292"/>
                <a:gd name="T57" fmla="*/ 57 h 266"/>
                <a:gd name="T58" fmla="*/ 223 w 292"/>
                <a:gd name="T59" fmla="*/ 51 h 266"/>
                <a:gd name="T60" fmla="*/ 223 w 292"/>
                <a:gd name="T61" fmla="*/ 19 h 266"/>
                <a:gd name="T62" fmla="*/ 232 w 292"/>
                <a:gd name="T63" fmla="*/ 7 h 266"/>
                <a:gd name="T64" fmla="*/ 241 w 292"/>
                <a:gd name="T65" fmla="*/ 19 h 266"/>
                <a:gd name="T66" fmla="*/ 241 w 292"/>
                <a:gd name="T67" fmla="*/ 51 h 266"/>
                <a:gd name="T68" fmla="*/ 232 w 292"/>
                <a:gd name="T69" fmla="*/ 0 h 266"/>
                <a:gd name="T70" fmla="*/ 215 w 292"/>
                <a:gd name="T71" fmla="*/ 19 h 266"/>
                <a:gd name="T72" fmla="*/ 165 w 292"/>
                <a:gd name="T73" fmla="*/ 14 h 266"/>
                <a:gd name="T74" fmla="*/ 132 w 292"/>
                <a:gd name="T75" fmla="*/ 14 h 266"/>
                <a:gd name="T76" fmla="*/ 82 w 292"/>
                <a:gd name="T77" fmla="*/ 19 h 266"/>
                <a:gd name="T78" fmla="*/ 65 w 292"/>
                <a:gd name="T79" fmla="*/ 0 h 266"/>
                <a:gd name="T80" fmla="*/ 49 w 292"/>
                <a:gd name="T81" fmla="*/ 19 h 266"/>
                <a:gd name="T82" fmla="*/ 14 w 292"/>
                <a:gd name="T83" fmla="*/ 33 h 266"/>
                <a:gd name="T84" fmla="*/ 0 w 292"/>
                <a:gd name="T85" fmla="*/ 227 h 266"/>
                <a:gd name="T86" fmla="*/ 40 w 292"/>
                <a:gd name="T87" fmla="*/ 266 h 266"/>
                <a:gd name="T88" fmla="*/ 280 w 292"/>
                <a:gd name="T89" fmla="*/ 255 h 266"/>
                <a:gd name="T90" fmla="*/ 292 w 292"/>
                <a:gd name="T91" fmla="*/ 66 h 266"/>
                <a:gd name="T92" fmla="*/ 249 w 292"/>
                <a:gd name="T93" fmla="*/ 19 h 266"/>
                <a:gd name="T94" fmla="*/ 232 w 292"/>
                <a:gd name="T9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2" h="266">
                  <a:moveTo>
                    <a:pt x="31" y="244"/>
                  </a:moveTo>
                  <a:cubicBezTo>
                    <a:pt x="27" y="244"/>
                    <a:pt x="23" y="240"/>
                    <a:pt x="23" y="235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3" y="88"/>
                    <a:pt x="27" y="84"/>
                    <a:pt x="31" y="84"/>
                  </a:cubicBezTo>
                  <a:cubicBezTo>
                    <a:pt x="261" y="84"/>
                    <a:pt x="261" y="84"/>
                    <a:pt x="261" y="84"/>
                  </a:cubicBezTo>
                  <a:cubicBezTo>
                    <a:pt x="266" y="84"/>
                    <a:pt x="269" y="88"/>
                    <a:pt x="269" y="93"/>
                  </a:cubicBezTo>
                  <a:cubicBezTo>
                    <a:pt x="269" y="235"/>
                    <a:pt x="269" y="235"/>
                    <a:pt x="269" y="235"/>
                  </a:cubicBezTo>
                  <a:cubicBezTo>
                    <a:pt x="269" y="240"/>
                    <a:pt x="266" y="244"/>
                    <a:pt x="261" y="244"/>
                  </a:cubicBezTo>
                  <a:cubicBezTo>
                    <a:pt x="31" y="244"/>
                    <a:pt x="31" y="244"/>
                    <a:pt x="31" y="244"/>
                  </a:cubicBezTo>
                  <a:moveTo>
                    <a:pt x="65" y="65"/>
                  </a:moveTo>
                  <a:cubicBezTo>
                    <a:pt x="75" y="65"/>
                    <a:pt x="82" y="58"/>
                    <a:pt x="82" y="51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5" y="42"/>
                    <a:pt x="86" y="47"/>
                    <a:pt x="86" y="51"/>
                  </a:cubicBezTo>
                  <a:cubicBezTo>
                    <a:pt x="86" y="63"/>
                    <a:pt x="77" y="72"/>
                    <a:pt x="65" y="72"/>
                  </a:cubicBezTo>
                  <a:cubicBezTo>
                    <a:pt x="54" y="72"/>
                    <a:pt x="45" y="63"/>
                    <a:pt x="45" y="51"/>
                  </a:cubicBezTo>
                  <a:cubicBezTo>
                    <a:pt x="45" y="47"/>
                    <a:pt x="46" y="42"/>
                    <a:pt x="49" y="39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9" y="58"/>
                    <a:pt x="56" y="65"/>
                    <a:pt x="65" y="65"/>
                  </a:cubicBezTo>
                  <a:moveTo>
                    <a:pt x="149" y="65"/>
                  </a:moveTo>
                  <a:cubicBezTo>
                    <a:pt x="158" y="65"/>
                    <a:pt x="165" y="58"/>
                    <a:pt x="165" y="51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8" y="42"/>
                    <a:pt x="169" y="47"/>
                    <a:pt x="169" y="51"/>
                  </a:cubicBezTo>
                  <a:cubicBezTo>
                    <a:pt x="169" y="63"/>
                    <a:pt x="160" y="72"/>
                    <a:pt x="149" y="72"/>
                  </a:cubicBezTo>
                  <a:cubicBezTo>
                    <a:pt x="137" y="72"/>
                    <a:pt x="128" y="63"/>
                    <a:pt x="128" y="51"/>
                  </a:cubicBezTo>
                  <a:cubicBezTo>
                    <a:pt x="128" y="47"/>
                    <a:pt x="129" y="42"/>
                    <a:pt x="132" y="39"/>
                  </a:cubicBezTo>
                  <a:cubicBezTo>
                    <a:pt x="132" y="51"/>
                    <a:pt x="132" y="51"/>
                    <a:pt x="132" y="51"/>
                  </a:cubicBezTo>
                  <a:cubicBezTo>
                    <a:pt x="132" y="58"/>
                    <a:pt x="139" y="65"/>
                    <a:pt x="149" y="65"/>
                  </a:cubicBezTo>
                  <a:moveTo>
                    <a:pt x="232" y="65"/>
                  </a:moveTo>
                  <a:cubicBezTo>
                    <a:pt x="241" y="65"/>
                    <a:pt x="249" y="58"/>
                    <a:pt x="249" y="51"/>
                  </a:cubicBezTo>
                  <a:cubicBezTo>
                    <a:pt x="249" y="39"/>
                    <a:pt x="249" y="39"/>
                    <a:pt x="249" y="39"/>
                  </a:cubicBezTo>
                  <a:cubicBezTo>
                    <a:pt x="251" y="42"/>
                    <a:pt x="253" y="47"/>
                    <a:pt x="253" y="51"/>
                  </a:cubicBezTo>
                  <a:cubicBezTo>
                    <a:pt x="253" y="63"/>
                    <a:pt x="244" y="72"/>
                    <a:pt x="232" y="72"/>
                  </a:cubicBezTo>
                  <a:cubicBezTo>
                    <a:pt x="221" y="72"/>
                    <a:pt x="211" y="63"/>
                    <a:pt x="211" y="51"/>
                  </a:cubicBezTo>
                  <a:cubicBezTo>
                    <a:pt x="211" y="47"/>
                    <a:pt x="213" y="42"/>
                    <a:pt x="215" y="39"/>
                  </a:cubicBezTo>
                  <a:cubicBezTo>
                    <a:pt x="215" y="51"/>
                    <a:pt x="215" y="51"/>
                    <a:pt x="215" y="51"/>
                  </a:cubicBezTo>
                  <a:cubicBezTo>
                    <a:pt x="215" y="58"/>
                    <a:pt x="223" y="65"/>
                    <a:pt x="232" y="65"/>
                  </a:cubicBezTo>
                  <a:moveTo>
                    <a:pt x="65" y="57"/>
                  </a:moveTo>
                  <a:cubicBezTo>
                    <a:pt x="60" y="57"/>
                    <a:pt x="56" y="54"/>
                    <a:pt x="56" y="51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6" y="10"/>
                    <a:pt x="60" y="7"/>
                    <a:pt x="65" y="7"/>
                  </a:cubicBezTo>
                  <a:cubicBezTo>
                    <a:pt x="70" y="7"/>
                    <a:pt x="74" y="10"/>
                    <a:pt x="74" y="14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4" y="33"/>
                    <a:pt x="74" y="33"/>
                    <a:pt x="74" y="33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4"/>
                    <a:pt x="70" y="57"/>
                    <a:pt x="65" y="57"/>
                  </a:cubicBezTo>
                  <a:moveTo>
                    <a:pt x="149" y="57"/>
                  </a:moveTo>
                  <a:cubicBezTo>
                    <a:pt x="144" y="57"/>
                    <a:pt x="140" y="54"/>
                    <a:pt x="140" y="51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40" y="10"/>
                    <a:pt x="144" y="7"/>
                    <a:pt x="149" y="7"/>
                  </a:cubicBezTo>
                  <a:cubicBezTo>
                    <a:pt x="154" y="7"/>
                    <a:pt x="158" y="10"/>
                    <a:pt x="158" y="14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58" y="51"/>
                    <a:pt x="158" y="51"/>
                    <a:pt x="158" y="51"/>
                  </a:cubicBezTo>
                  <a:cubicBezTo>
                    <a:pt x="158" y="54"/>
                    <a:pt x="154" y="57"/>
                    <a:pt x="149" y="57"/>
                  </a:cubicBezTo>
                  <a:moveTo>
                    <a:pt x="232" y="57"/>
                  </a:moveTo>
                  <a:cubicBezTo>
                    <a:pt x="227" y="57"/>
                    <a:pt x="223" y="54"/>
                    <a:pt x="223" y="51"/>
                  </a:cubicBezTo>
                  <a:cubicBezTo>
                    <a:pt x="223" y="33"/>
                    <a:pt x="223" y="33"/>
                    <a:pt x="223" y="33"/>
                  </a:cubicBezTo>
                  <a:cubicBezTo>
                    <a:pt x="223" y="19"/>
                    <a:pt x="223" y="19"/>
                    <a:pt x="223" y="19"/>
                  </a:cubicBezTo>
                  <a:cubicBezTo>
                    <a:pt x="223" y="14"/>
                    <a:pt x="223" y="14"/>
                    <a:pt x="223" y="14"/>
                  </a:cubicBezTo>
                  <a:cubicBezTo>
                    <a:pt x="223" y="10"/>
                    <a:pt x="227" y="7"/>
                    <a:pt x="232" y="7"/>
                  </a:cubicBezTo>
                  <a:cubicBezTo>
                    <a:pt x="237" y="7"/>
                    <a:pt x="241" y="10"/>
                    <a:pt x="241" y="14"/>
                  </a:cubicBezTo>
                  <a:cubicBezTo>
                    <a:pt x="241" y="19"/>
                    <a:pt x="241" y="19"/>
                    <a:pt x="241" y="19"/>
                  </a:cubicBezTo>
                  <a:cubicBezTo>
                    <a:pt x="241" y="33"/>
                    <a:pt x="241" y="33"/>
                    <a:pt x="241" y="33"/>
                  </a:cubicBezTo>
                  <a:cubicBezTo>
                    <a:pt x="241" y="51"/>
                    <a:pt x="241" y="51"/>
                    <a:pt x="241" y="51"/>
                  </a:cubicBezTo>
                  <a:cubicBezTo>
                    <a:pt x="241" y="54"/>
                    <a:pt x="237" y="57"/>
                    <a:pt x="232" y="57"/>
                  </a:cubicBezTo>
                  <a:moveTo>
                    <a:pt x="232" y="0"/>
                  </a:moveTo>
                  <a:cubicBezTo>
                    <a:pt x="223" y="0"/>
                    <a:pt x="215" y="6"/>
                    <a:pt x="215" y="14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65" y="6"/>
                    <a:pt x="158" y="0"/>
                    <a:pt x="149" y="0"/>
                  </a:cubicBezTo>
                  <a:cubicBezTo>
                    <a:pt x="139" y="0"/>
                    <a:pt x="132" y="6"/>
                    <a:pt x="132" y="14"/>
                  </a:cubicBezTo>
                  <a:cubicBezTo>
                    <a:pt x="132" y="19"/>
                    <a:pt x="132" y="19"/>
                    <a:pt x="13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6"/>
                    <a:pt x="75" y="0"/>
                    <a:pt x="65" y="0"/>
                  </a:cubicBezTo>
                  <a:cubicBezTo>
                    <a:pt x="56" y="0"/>
                    <a:pt x="49" y="6"/>
                    <a:pt x="49" y="14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35" y="19"/>
                    <a:pt x="23" y="24"/>
                    <a:pt x="14" y="33"/>
                  </a:cubicBezTo>
                  <a:cubicBezTo>
                    <a:pt x="5" y="42"/>
                    <a:pt x="0" y="54"/>
                    <a:pt x="0" y="66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7"/>
                    <a:pt x="4" y="247"/>
                    <a:pt x="12" y="255"/>
                  </a:cubicBezTo>
                  <a:cubicBezTo>
                    <a:pt x="20" y="262"/>
                    <a:pt x="30" y="266"/>
                    <a:pt x="40" y="266"/>
                  </a:cubicBezTo>
                  <a:cubicBezTo>
                    <a:pt x="253" y="266"/>
                    <a:pt x="253" y="266"/>
                    <a:pt x="253" y="266"/>
                  </a:cubicBezTo>
                  <a:cubicBezTo>
                    <a:pt x="263" y="266"/>
                    <a:pt x="273" y="262"/>
                    <a:pt x="280" y="255"/>
                  </a:cubicBezTo>
                  <a:cubicBezTo>
                    <a:pt x="288" y="247"/>
                    <a:pt x="292" y="237"/>
                    <a:pt x="292" y="227"/>
                  </a:cubicBezTo>
                  <a:cubicBezTo>
                    <a:pt x="292" y="66"/>
                    <a:pt x="292" y="66"/>
                    <a:pt x="292" y="66"/>
                  </a:cubicBezTo>
                  <a:cubicBezTo>
                    <a:pt x="292" y="54"/>
                    <a:pt x="287" y="42"/>
                    <a:pt x="278" y="33"/>
                  </a:cubicBezTo>
                  <a:cubicBezTo>
                    <a:pt x="270" y="25"/>
                    <a:pt x="259" y="20"/>
                    <a:pt x="249" y="19"/>
                  </a:cubicBezTo>
                  <a:cubicBezTo>
                    <a:pt x="249" y="14"/>
                    <a:pt x="249" y="14"/>
                    <a:pt x="249" y="14"/>
                  </a:cubicBezTo>
                  <a:cubicBezTo>
                    <a:pt x="249" y="6"/>
                    <a:pt x="241" y="0"/>
                    <a:pt x="232" y="0"/>
                  </a:cubicBezTo>
                </a:path>
              </a:pathLst>
            </a:custGeom>
            <a:solidFill>
              <a:srgbClr val="EEF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6" name="Rectangle 61"/>
            <p:cNvSpPr>
              <a:spLocks noChangeArrowheads="1"/>
            </p:cNvSpPr>
            <p:nvPr/>
          </p:nvSpPr>
          <p:spPr bwMode="auto">
            <a:xfrm>
              <a:off x="8297863" y="1958976"/>
              <a:ext cx="88900" cy="57150"/>
            </a:xfrm>
            <a:prstGeom prst="rect">
              <a:avLst/>
            </a:prstGeom>
            <a:solidFill>
              <a:srgbClr val="EEF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7" name="Rectangle 62"/>
            <p:cNvSpPr>
              <a:spLocks noChangeArrowheads="1"/>
            </p:cNvSpPr>
            <p:nvPr/>
          </p:nvSpPr>
          <p:spPr bwMode="auto">
            <a:xfrm>
              <a:off x="8297863" y="1958976"/>
              <a:ext cx="88900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8" name="Rectangle 63"/>
            <p:cNvSpPr>
              <a:spLocks noChangeArrowheads="1"/>
            </p:cNvSpPr>
            <p:nvPr/>
          </p:nvSpPr>
          <p:spPr bwMode="auto">
            <a:xfrm>
              <a:off x="8410575" y="1958976"/>
              <a:ext cx="88900" cy="57150"/>
            </a:xfrm>
            <a:prstGeom prst="rect">
              <a:avLst/>
            </a:prstGeom>
            <a:solidFill>
              <a:srgbClr val="EEF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9" name="Rectangle 64"/>
            <p:cNvSpPr>
              <a:spLocks noChangeArrowheads="1"/>
            </p:cNvSpPr>
            <p:nvPr/>
          </p:nvSpPr>
          <p:spPr bwMode="auto">
            <a:xfrm>
              <a:off x="8410575" y="1958976"/>
              <a:ext cx="88900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0" name="Rectangle 65"/>
            <p:cNvSpPr>
              <a:spLocks noChangeArrowheads="1"/>
            </p:cNvSpPr>
            <p:nvPr/>
          </p:nvSpPr>
          <p:spPr bwMode="auto">
            <a:xfrm>
              <a:off x="8297863" y="2036763"/>
              <a:ext cx="88900" cy="57150"/>
            </a:xfrm>
            <a:prstGeom prst="rect">
              <a:avLst/>
            </a:prstGeom>
            <a:solidFill>
              <a:srgbClr val="EEF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1" name="Rectangle 66"/>
            <p:cNvSpPr>
              <a:spLocks noChangeArrowheads="1"/>
            </p:cNvSpPr>
            <p:nvPr/>
          </p:nvSpPr>
          <p:spPr bwMode="auto">
            <a:xfrm>
              <a:off x="8297863" y="2036763"/>
              <a:ext cx="88900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2" name="Rectangle 67"/>
            <p:cNvSpPr>
              <a:spLocks noChangeArrowheads="1"/>
            </p:cNvSpPr>
            <p:nvPr/>
          </p:nvSpPr>
          <p:spPr bwMode="auto">
            <a:xfrm>
              <a:off x="8410575" y="2036763"/>
              <a:ext cx="88900" cy="57150"/>
            </a:xfrm>
            <a:prstGeom prst="rect">
              <a:avLst/>
            </a:prstGeom>
            <a:solidFill>
              <a:srgbClr val="EEF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3" name="Rectangle 68"/>
            <p:cNvSpPr>
              <a:spLocks noChangeArrowheads="1"/>
            </p:cNvSpPr>
            <p:nvPr/>
          </p:nvSpPr>
          <p:spPr bwMode="auto">
            <a:xfrm>
              <a:off x="8410575" y="2036763"/>
              <a:ext cx="88900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4" name="Rectangle 69"/>
            <p:cNvSpPr>
              <a:spLocks noChangeArrowheads="1"/>
            </p:cNvSpPr>
            <p:nvPr/>
          </p:nvSpPr>
          <p:spPr bwMode="auto">
            <a:xfrm>
              <a:off x="8523288" y="2036763"/>
              <a:ext cx="88900" cy="57150"/>
            </a:xfrm>
            <a:prstGeom prst="rect">
              <a:avLst/>
            </a:prstGeom>
            <a:solidFill>
              <a:srgbClr val="EEF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5" name="Rectangle 70"/>
            <p:cNvSpPr>
              <a:spLocks noChangeArrowheads="1"/>
            </p:cNvSpPr>
            <p:nvPr/>
          </p:nvSpPr>
          <p:spPr bwMode="auto">
            <a:xfrm>
              <a:off x="8523288" y="2036763"/>
              <a:ext cx="88900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78" name="组合 177"/>
          <p:cNvGrpSpPr/>
          <p:nvPr/>
        </p:nvGrpSpPr>
        <p:grpSpPr>
          <a:xfrm>
            <a:off x="9203128" y="1557699"/>
            <a:ext cx="860313" cy="860624"/>
            <a:chOff x="9204325" y="1557338"/>
            <a:chExt cx="860425" cy="860425"/>
          </a:xfrm>
        </p:grpSpPr>
        <p:sp>
          <p:nvSpPr>
            <p:cNvPr id="106" name="Rectangle 21"/>
            <p:cNvSpPr>
              <a:spLocks noChangeArrowheads="1"/>
            </p:cNvSpPr>
            <p:nvPr/>
          </p:nvSpPr>
          <p:spPr bwMode="auto">
            <a:xfrm>
              <a:off x="9204325" y="1557338"/>
              <a:ext cx="860425" cy="860425"/>
            </a:xfrm>
            <a:prstGeom prst="rect">
              <a:avLst/>
            </a:prstGeom>
            <a:solidFill>
              <a:srgbClr val="A9A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7" name="Rectangle 22"/>
            <p:cNvSpPr>
              <a:spLocks noChangeArrowheads="1"/>
            </p:cNvSpPr>
            <p:nvPr/>
          </p:nvSpPr>
          <p:spPr bwMode="auto">
            <a:xfrm>
              <a:off x="9204325" y="1557338"/>
              <a:ext cx="860425" cy="86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173" name="组合 172"/>
            <p:cNvGrpSpPr/>
            <p:nvPr/>
          </p:nvGrpSpPr>
          <p:grpSpPr>
            <a:xfrm>
              <a:off x="9431338" y="1790701"/>
              <a:ext cx="444500" cy="447675"/>
              <a:chOff x="9374188" y="1790701"/>
              <a:chExt cx="444500" cy="447675"/>
            </a:xfrm>
          </p:grpSpPr>
          <p:sp>
            <p:nvSpPr>
              <p:cNvPr id="156" name="Freeform 71"/>
              <p:cNvSpPr>
                <a:spLocks noEditPoints="1"/>
              </p:cNvSpPr>
              <p:nvPr/>
            </p:nvSpPr>
            <p:spPr bwMode="auto">
              <a:xfrm>
                <a:off x="9399588" y="1817688"/>
                <a:ext cx="393700" cy="392113"/>
              </a:xfrm>
              <a:custGeom>
                <a:avLst/>
                <a:gdLst>
                  <a:gd name="T0" fmla="*/ 115 w 260"/>
                  <a:gd name="T1" fmla="*/ 258 h 259"/>
                  <a:gd name="T2" fmla="*/ 129 w 260"/>
                  <a:gd name="T3" fmla="*/ 259 h 259"/>
                  <a:gd name="T4" fmla="*/ 141 w 260"/>
                  <a:gd name="T5" fmla="*/ 252 h 259"/>
                  <a:gd name="T6" fmla="*/ 152 w 260"/>
                  <a:gd name="T7" fmla="*/ 257 h 259"/>
                  <a:gd name="T8" fmla="*/ 65 w 260"/>
                  <a:gd name="T9" fmla="*/ 239 h 259"/>
                  <a:gd name="T10" fmla="*/ 79 w 260"/>
                  <a:gd name="T11" fmla="*/ 247 h 259"/>
                  <a:gd name="T12" fmla="*/ 104 w 260"/>
                  <a:gd name="T13" fmla="*/ 245 h 259"/>
                  <a:gd name="T14" fmla="*/ 86 w 260"/>
                  <a:gd name="T15" fmla="*/ 247 h 259"/>
                  <a:gd name="T16" fmla="*/ 108 w 260"/>
                  <a:gd name="T17" fmla="*/ 231 h 259"/>
                  <a:gd name="T18" fmla="*/ 144 w 260"/>
                  <a:gd name="T19" fmla="*/ 247 h 259"/>
                  <a:gd name="T20" fmla="*/ 191 w 260"/>
                  <a:gd name="T21" fmla="*/ 229 h 259"/>
                  <a:gd name="T22" fmla="*/ 197 w 260"/>
                  <a:gd name="T23" fmla="*/ 231 h 259"/>
                  <a:gd name="T24" fmla="*/ 183 w 260"/>
                  <a:gd name="T25" fmla="*/ 247 h 259"/>
                  <a:gd name="T26" fmla="*/ 40 w 260"/>
                  <a:gd name="T27" fmla="*/ 193 h 259"/>
                  <a:gd name="T28" fmla="*/ 48 w 260"/>
                  <a:gd name="T29" fmla="*/ 196 h 259"/>
                  <a:gd name="T30" fmla="*/ 62 w 260"/>
                  <a:gd name="T31" fmla="*/ 224 h 259"/>
                  <a:gd name="T32" fmla="*/ 149 w 260"/>
                  <a:gd name="T33" fmla="*/ 222 h 259"/>
                  <a:gd name="T34" fmla="*/ 153 w 260"/>
                  <a:gd name="T35" fmla="*/ 223 h 259"/>
                  <a:gd name="T36" fmla="*/ 212 w 260"/>
                  <a:gd name="T37" fmla="*/ 193 h 259"/>
                  <a:gd name="T38" fmla="*/ 212 w 260"/>
                  <a:gd name="T39" fmla="*/ 193 h 259"/>
                  <a:gd name="T40" fmla="*/ 204 w 260"/>
                  <a:gd name="T41" fmla="*/ 222 h 259"/>
                  <a:gd name="T42" fmla="*/ 218 w 260"/>
                  <a:gd name="T43" fmla="*/ 224 h 259"/>
                  <a:gd name="T44" fmla="*/ 15 w 260"/>
                  <a:gd name="T45" fmla="*/ 187 h 259"/>
                  <a:gd name="T46" fmla="*/ 35 w 260"/>
                  <a:gd name="T47" fmla="*/ 142 h 259"/>
                  <a:gd name="T48" fmla="*/ 93 w 260"/>
                  <a:gd name="T49" fmla="*/ 189 h 259"/>
                  <a:gd name="T50" fmla="*/ 99 w 260"/>
                  <a:gd name="T51" fmla="*/ 187 h 259"/>
                  <a:gd name="T52" fmla="*/ 163 w 260"/>
                  <a:gd name="T53" fmla="*/ 139 h 259"/>
                  <a:gd name="T54" fmla="*/ 168 w 260"/>
                  <a:gd name="T55" fmla="*/ 139 h 259"/>
                  <a:gd name="T56" fmla="*/ 242 w 260"/>
                  <a:gd name="T57" fmla="*/ 187 h 259"/>
                  <a:gd name="T58" fmla="*/ 258 w 260"/>
                  <a:gd name="T59" fmla="*/ 139 h 259"/>
                  <a:gd name="T60" fmla="*/ 7 w 260"/>
                  <a:gd name="T61" fmla="*/ 89 h 259"/>
                  <a:gd name="T62" fmla="*/ 87 w 260"/>
                  <a:gd name="T63" fmla="*/ 92 h 259"/>
                  <a:gd name="T64" fmla="*/ 89 w 260"/>
                  <a:gd name="T65" fmla="*/ 135 h 259"/>
                  <a:gd name="T66" fmla="*/ 95 w 260"/>
                  <a:gd name="T67" fmla="*/ 132 h 259"/>
                  <a:gd name="T68" fmla="*/ 162 w 260"/>
                  <a:gd name="T69" fmla="*/ 89 h 259"/>
                  <a:gd name="T70" fmla="*/ 166 w 260"/>
                  <a:gd name="T71" fmla="*/ 89 h 259"/>
                  <a:gd name="T72" fmla="*/ 249 w 260"/>
                  <a:gd name="T73" fmla="*/ 92 h 259"/>
                  <a:gd name="T74" fmla="*/ 252 w 260"/>
                  <a:gd name="T75" fmla="*/ 89 h 259"/>
                  <a:gd name="T76" fmla="*/ 34 w 260"/>
                  <a:gd name="T77" fmla="*/ 43 h 259"/>
                  <a:gd name="T78" fmla="*/ 94 w 260"/>
                  <a:gd name="T79" fmla="*/ 45 h 259"/>
                  <a:gd name="T80" fmla="*/ 92 w 260"/>
                  <a:gd name="T81" fmla="*/ 85 h 259"/>
                  <a:gd name="T82" fmla="*/ 157 w 260"/>
                  <a:gd name="T83" fmla="*/ 82 h 259"/>
                  <a:gd name="T84" fmla="*/ 167 w 260"/>
                  <a:gd name="T85" fmla="*/ 82 h 259"/>
                  <a:gd name="T86" fmla="*/ 159 w 260"/>
                  <a:gd name="T87" fmla="*/ 43 h 259"/>
                  <a:gd name="T88" fmla="*/ 222 w 260"/>
                  <a:gd name="T89" fmla="*/ 44 h 259"/>
                  <a:gd name="T90" fmla="*/ 251 w 260"/>
                  <a:gd name="T91" fmla="*/ 85 h 259"/>
                  <a:gd name="T92" fmla="*/ 78 w 260"/>
                  <a:gd name="T93" fmla="*/ 12 h 259"/>
                  <a:gd name="T94" fmla="*/ 78 w 260"/>
                  <a:gd name="T95" fmla="*/ 12 h 259"/>
                  <a:gd name="T96" fmla="*/ 109 w 260"/>
                  <a:gd name="T97" fmla="*/ 12 h 259"/>
                  <a:gd name="T98" fmla="*/ 106 w 260"/>
                  <a:gd name="T99" fmla="*/ 36 h 259"/>
                  <a:gd name="T100" fmla="*/ 104 w 260"/>
                  <a:gd name="T101" fmla="*/ 38 h 259"/>
                  <a:gd name="T102" fmla="*/ 191 w 260"/>
                  <a:gd name="T103" fmla="*/ 36 h 259"/>
                  <a:gd name="T104" fmla="*/ 175 w 260"/>
                  <a:gd name="T105" fmla="*/ 15 h 259"/>
                  <a:gd name="T106" fmla="*/ 179 w 260"/>
                  <a:gd name="T107" fmla="*/ 12 h 259"/>
                  <a:gd name="T108" fmla="*/ 115 w 260"/>
                  <a:gd name="T109" fmla="*/ 1 h 259"/>
                  <a:gd name="T110" fmla="*/ 142 w 260"/>
                  <a:gd name="T111" fmla="*/ 1 h 259"/>
                  <a:gd name="T112" fmla="*/ 120 w 260"/>
                  <a:gd name="T113" fmla="*/ 5 h 259"/>
                  <a:gd name="T114" fmla="*/ 123 w 260"/>
                  <a:gd name="T115" fmla="*/ 1 h 259"/>
                  <a:gd name="T116" fmla="*/ 116 w 260"/>
                  <a:gd name="T117" fmla="*/ 8 h 259"/>
                  <a:gd name="T118" fmla="*/ 116 w 260"/>
                  <a:gd name="T119" fmla="*/ 8 h 259"/>
                  <a:gd name="T120" fmla="*/ 129 w 260"/>
                  <a:gd name="T121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60" h="259">
                    <a:moveTo>
                      <a:pt x="111" y="252"/>
                    </a:moveTo>
                    <a:cubicBezTo>
                      <a:pt x="94" y="252"/>
                      <a:pt x="94" y="252"/>
                      <a:pt x="94" y="252"/>
                    </a:cubicBezTo>
                    <a:cubicBezTo>
                      <a:pt x="96" y="253"/>
                      <a:pt x="99" y="254"/>
                      <a:pt x="102" y="256"/>
                    </a:cubicBezTo>
                    <a:cubicBezTo>
                      <a:pt x="102" y="256"/>
                      <a:pt x="102" y="256"/>
                      <a:pt x="103" y="256"/>
                    </a:cubicBezTo>
                    <a:cubicBezTo>
                      <a:pt x="104" y="256"/>
                      <a:pt x="104" y="256"/>
                      <a:pt x="104" y="256"/>
                    </a:cubicBezTo>
                    <a:cubicBezTo>
                      <a:pt x="108" y="257"/>
                      <a:pt x="111" y="258"/>
                      <a:pt x="116" y="258"/>
                    </a:cubicBezTo>
                    <a:cubicBezTo>
                      <a:pt x="115" y="258"/>
                      <a:pt x="115" y="258"/>
                      <a:pt x="115" y="258"/>
                    </a:cubicBezTo>
                    <a:cubicBezTo>
                      <a:pt x="114" y="256"/>
                      <a:pt x="112" y="254"/>
                      <a:pt x="111" y="252"/>
                    </a:cubicBezTo>
                    <a:moveTo>
                      <a:pt x="141" y="252"/>
                    </a:moveTo>
                    <a:cubicBezTo>
                      <a:pt x="116" y="252"/>
                      <a:pt x="116" y="252"/>
                      <a:pt x="116" y="252"/>
                    </a:cubicBezTo>
                    <a:cubicBezTo>
                      <a:pt x="116" y="252"/>
                      <a:pt x="116" y="252"/>
                      <a:pt x="116" y="252"/>
                    </a:cubicBezTo>
                    <a:cubicBezTo>
                      <a:pt x="118" y="254"/>
                      <a:pt x="120" y="257"/>
                      <a:pt x="122" y="258"/>
                    </a:cubicBezTo>
                    <a:cubicBezTo>
                      <a:pt x="123" y="259"/>
                      <a:pt x="123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131" y="259"/>
                      <a:pt x="132" y="259"/>
                      <a:pt x="133" y="259"/>
                    </a:cubicBezTo>
                    <a:cubicBezTo>
                      <a:pt x="135" y="259"/>
                      <a:pt x="135" y="259"/>
                      <a:pt x="135" y="259"/>
                    </a:cubicBezTo>
                    <a:cubicBezTo>
                      <a:pt x="137" y="257"/>
                      <a:pt x="139" y="255"/>
                      <a:pt x="141" y="252"/>
                    </a:cubicBezTo>
                    <a:cubicBezTo>
                      <a:pt x="141" y="252"/>
                      <a:pt x="141" y="252"/>
                      <a:pt x="141" y="252"/>
                    </a:cubicBezTo>
                    <a:cubicBezTo>
                      <a:pt x="141" y="252"/>
                      <a:pt x="141" y="252"/>
                      <a:pt x="141" y="252"/>
                    </a:cubicBezTo>
                    <a:cubicBezTo>
                      <a:pt x="141" y="252"/>
                      <a:pt x="141" y="252"/>
                      <a:pt x="141" y="252"/>
                    </a:cubicBezTo>
                    <a:cubicBezTo>
                      <a:pt x="141" y="252"/>
                      <a:pt x="141" y="252"/>
                      <a:pt x="141" y="252"/>
                    </a:cubicBezTo>
                    <a:cubicBezTo>
                      <a:pt x="141" y="252"/>
                      <a:pt x="141" y="252"/>
                      <a:pt x="141" y="252"/>
                    </a:cubicBezTo>
                    <a:cubicBezTo>
                      <a:pt x="141" y="252"/>
                      <a:pt x="141" y="252"/>
                      <a:pt x="141" y="252"/>
                    </a:cubicBezTo>
                    <a:cubicBezTo>
                      <a:pt x="141" y="252"/>
                      <a:pt x="141" y="252"/>
                      <a:pt x="141" y="252"/>
                    </a:cubicBezTo>
                    <a:moveTo>
                      <a:pt x="164" y="252"/>
                    </a:moveTo>
                    <a:cubicBezTo>
                      <a:pt x="146" y="252"/>
                      <a:pt x="146" y="252"/>
                      <a:pt x="146" y="252"/>
                    </a:cubicBezTo>
                    <a:cubicBezTo>
                      <a:pt x="145" y="254"/>
                      <a:pt x="143" y="256"/>
                      <a:pt x="142" y="258"/>
                    </a:cubicBezTo>
                    <a:cubicBezTo>
                      <a:pt x="145" y="258"/>
                      <a:pt x="149" y="257"/>
                      <a:pt x="152" y="257"/>
                    </a:cubicBezTo>
                    <a:cubicBezTo>
                      <a:pt x="156" y="256"/>
                      <a:pt x="159" y="254"/>
                      <a:pt x="163" y="252"/>
                    </a:cubicBezTo>
                    <a:cubicBezTo>
                      <a:pt x="162" y="253"/>
                      <a:pt x="162" y="253"/>
                      <a:pt x="162" y="253"/>
                    </a:cubicBezTo>
                    <a:cubicBezTo>
                      <a:pt x="162" y="253"/>
                      <a:pt x="162" y="253"/>
                      <a:pt x="162" y="252"/>
                    </a:cubicBezTo>
                    <a:cubicBezTo>
                      <a:pt x="163" y="252"/>
                      <a:pt x="163" y="252"/>
                      <a:pt x="163" y="252"/>
                    </a:cubicBezTo>
                    <a:cubicBezTo>
                      <a:pt x="163" y="252"/>
                      <a:pt x="163" y="252"/>
                      <a:pt x="163" y="252"/>
                    </a:cubicBezTo>
                    <a:cubicBezTo>
                      <a:pt x="164" y="252"/>
                      <a:pt x="164" y="252"/>
                      <a:pt x="164" y="252"/>
                    </a:cubicBezTo>
                    <a:moveTo>
                      <a:pt x="65" y="239"/>
                    </a:moveTo>
                    <a:cubicBezTo>
                      <a:pt x="60" y="236"/>
                      <a:pt x="56" y="234"/>
                      <a:pt x="52" y="231"/>
                    </a:cubicBezTo>
                    <a:cubicBezTo>
                      <a:pt x="57" y="230"/>
                      <a:pt x="57" y="230"/>
                      <a:pt x="57" y="230"/>
                    </a:cubicBezTo>
                    <a:cubicBezTo>
                      <a:pt x="60" y="233"/>
                      <a:pt x="62" y="236"/>
                      <a:pt x="65" y="239"/>
                    </a:cubicBezTo>
                    <a:moveTo>
                      <a:pt x="60" y="229"/>
                    </a:moveTo>
                    <a:cubicBezTo>
                      <a:pt x="47" y="229"/>
                      <a:pt x="47" y="229"/>
                      <a:pt x="47" y="229"/>
                    </a:cubicBezTo>
                    <a:cubicBezTo>
                      <a:pt x="56" y="236"/>
                      <a:pt x="66" y="243"/>
                      <a:pt x="77" y="247"/>
                    </a:cubicBezTo>
                    <a:cubicBezTo>
                      <a:pt x="79" y="247"/>
                      <a:pt x="79" y="247"/>
                      <a:pt x="79" y="247"/>
                    </a:cubicBezTo>
                    <a:cubicBezTo>
                      <a:pt x="79" y="247"/>
                      <a:pt x="79" y="247"/>
                      <a:pt x="79" y="247"/>
                    </a:cubicBezTo>
                    <a:cubicBezTo>
                      <a:pt x="72" y="242"/>
                      <a:pt x="66" y="236"/>
                      <a:pt x="60" y="229"/>
                    </a:cubicBezTo>
                    <a:moveTo>
                      <a:pt x="86" y="245"/>
                    </a:moveTo>
                    <a:cubicBezTo>
                      <a:pt x="85" y="244"/>
                      <a:pt x="85" y="244"/>
                      <a:pt x="85" y="244"/>
                    </a:cubicBezTo>
                    <a:cubicBezTo>
                      <a:pt x="80" y="241"/>
                      <a:pt x="75" y="236"/>
                      <a:pt x="71" y="231"/>
                    </a:cubicBezTo>
                    <a:cubicBezTo>
                      <a:pt x="98" y="231"/>
                      <a:pt x="98" y="231"/>
                      <a:pt x="98" y="231"/>
                    </a:cubicBezTo>
                    <a:cubicBezTo>
                      <a:pt x="100" y="236"/>
                      <a:pt x="102" y="241"/>
                      <a:pt x="104" y="245"/>
                    </a:cubicBezTo>
                    <a:cubicBezTo>
                      <a:pt x="86" y="245"/>
                      <a:pt x="86" y="245"/>
                      <a:pt x="86" y="245"/>
                    </a:cubicBezTo>
                    <a:moveTo>
                      <a:pt x="102" y="229"/>
                    </a:moveTo>
                    <a:cubicBezTo>
                      <a:pt x="66" y="229"/>
                      <a:pt x="66" y="229"/>
                      <a:pt x="66" y="229"/>
                    </a:cubicBezTo>
                    <a:cubicBezTo>
                      <a:pt x="72" y="236"/>
                      <a:pt x="78" y="242"/>
                      <a:pt x="86" y="247"/>
                    </a:cubicBezTo>
                    <a:cubicBezTo>
                      <a:pt x="85" y="246"/>
                      <a:pt x="84" y="246"/>
                      <a:pt x="84" y="246"/>
                    </a:cubicBezTo>
                    <a:cubicBezTo>
                      <a:pt x="84" y="246"/>
                      <a:pt x="85" y="246"/>
                      <a:pt x="85" y="246"/>
                    </a:cubicBezTo>
                    <a:cubicBezTo>
                      <a:pt x="86" y="247"/>
                      <a:pt x="86" y="247"/>
                      <a:pt x="86" y="247"/>
                    </a:cubicBezTo>
                    <a:cubicBezTo>
                      <a:pt x="86" y="247"/>
                      <a:pt x="86" y="247"/>
                      <a:pt x="86" y="247"/>
                    </a:cubicBezTo>
                    <a:cubicBezTo>
                      <a:pt x="86" y="247"/>
                      <a:pt x="86" y="247"/>
                      <a:pt x="86" y="247"/>
                    </a:cubicBezTo>
                    <a:cubicBezTo>
                      <a:pt x="109" y="247"/>
                      <a:pt x="109" y="247"/>
                      <a:pt x="109" y="247"/>
                    </a:cubicBezTo>
                    <a:cubicBezTo>
                      <a:pt x="109" y="247"/>
                      <a:pt x="109" y="247"/>
                      <a:pt x="109" y="247"/>
                    </a:cubicBezTo>
                    <a:cubicBezTo>
                      <a:pt x="106" y="241"/>
                      <a:pt x="104" y="235"/>
                      <a:pt x="102" y="229"/>
                    </a:cubicBezTo>
                    <a:moveTo>
                      <a:pt x="114" y="245"/>
                    </a:moveTo>
                    <a:cubicBezTo>
                      <a:pt x="112" y="241"/>
                      <a:pt x="110" y="237"/>
                      <a:pt x="108" y="231"/>
                    </a:cubicBezTo>
                    <a:cubicBezTo>
                      <a:pt x="146" y="231"/>
                      <a:pt x="146" y="231"/>
                      <a:pt x="146" y="231"/>
                    </a:cubicBezTo>
                    <a:cubicBezTo>
                      <a:pt x="145" y="237"/>
                      <a:pt x="143" y="241"/>
                      <a:pt x="141" y="245"/>
                    </a:cubicBezTo>
                    <a:cubicBezTo>
                      <a:pt x="114" y="245"/>
                      <a:pt x="114" y="245"/>
                      <a:pt x="114" y="245"/>
                    </a:cubicBezTo>
                    <a:moveTo>
                      <a:pt x="151" y="229"/>
                    </a:moveTo>
                    <a:cubicBezTo>
                      <a:pt x="106" y="229"/>
                      <a:pt x="106" y="229"/>
                      <a:pt x="106" y="229"/>
                    </a:cubicBezTo>
                    <a:cubicBezTo>
                      <a:pt x="108" y="235"/>
                      <a:pt x="111" y="241"/>
                      <a:pt x="114" y="247"/>
                    </a:cubicBezTo>
                    <a:cubicBezTo>
                      <a:pt x="144" y="247"/>
                      <a:pt x="144" y="247"/>
                      <a:pt x="144" y="247"/>
                    </a:cubicBezTo>
                    <a:cubicBezTo>
                      <a:pt x="147" y="241"/>
                      <a:pt x="149" y="235"/>
                      <a:pt x="151" y="229"/>
                    </a:cubicBezTo>
                    <a:moveTo>
                      <a:pt x="151" y="245"/>
                    </a:moveTo>
                    <a:cubicBezTo>
                      <a:pt x="153" y="241"/>
                      <a:pt x="155" y="236"/>
                      <a:pt x="156" y="231"/>
                    </a:cubicBezTo>
                    <a:cubicBezTo>
                      <a:pt x="184" y="231"/>
                      <a:pt x="184" y="231"/>
                      <a:pt x="184" y="231"/>
                    </a:cubicBezTo>
                    <a:cubicBezTo>
                      <a:pt x="180" y="237"/>
                      <a:pt x="174" y="241"/>
                      <a:pt x="170" y="245"/>
                    </a:cubicBezTo>
                    <a:cubicBezTo>
                      <a:pt x="151" y="245"/>
                      <a:pt x="151" y="245"/>
                      <a:pt x="151" y="245"/>
                    </a:cubicBezTo>
                    <a:moveTo>
                      <a:pt x="191" y="229"/>
                    </a:moveTo>
                    <a:cubicBezTo>
                      <a:pt x="156" y="229"/>
                      <a:pt x="156" y="229"/>
                      <a:pt x="156" y="229"/>
                    </a:cubicBezTo>
                    <a:cubicBezTo>
                      <a:pt x="154" y="235"/>
                      <a:pt x="151" y="241"/>
                      <a:pt x="148" y="247"/>
                    </a:cubicBezTo>
                    <a:cubicBezTo>
                      <a:pt x="149" y="247"/>
                      <a:pt x="149" y="247"/>
                      <a:pt x="149" y="247"/>
                    </a:cubicBezTo>
                    <a:cubicBezTo>
                      <a:pt x="171" y="247"/>
                      <a:pt x="171" y="247"/>
                      <a:pt x="171" y="247"/>
                    </a:cubicBezTo>
                    <a:cubicBezTo>
                      <a:pt x="178" y="242"/>
                      <a:pt x="185" y="236"/>
                      <a:pt x="191" y="229"/>
                    </a:cubicBezTo>
                    <a:moveTo>
                      <a:pt x="187" y="242"/>
                    </a:moveTo>
                    <a:cubicBezTo>
                      <a:pt x="191" y="239"/>
                      <a:pt x="194" y="235"/>
                      <a:pt x="197" y="231"/>
                    </a:cubicBezTo>
                    <a:cubicBezTo>
                      <a:pt x="204" y="231"/>
                      <a:pt x="204" y="231"/>
                      <a:pt x="204" y="231"/>
                    </a:cubicBezTo>
                    <a:cubicBezTo>
                      <a:pt x="198" y="235"/>
                      <a:pt x="193" y="239"/>
                      <a:pt x="187" y="242"/>
                    </a:cubicBezTo>
                    <a:moveTo>
                      <a:pt x="212" y="229"/>
                    </a:moveTo>
                    <a:cubicBezTo>
                      <a:pt x="197" y="229"/>
                      <a:pt x="197" y="229"/>
                      <a:pt x="197" y="229"/>
                    </a:cubicBezTo>
                    <a:cubicBezTo>
                      <a:pt x="192" y="236"/>
                      <a:pt x="185" y="242"/>
                      <a:pt x="178" y="247"/>
                    </a:cubicBezTo>
                    <a:cubicBezTo>
                      <a:pt x="179" y="247"/>
                      <a:pt x="179" y="247"/>
                      <a:pt x="179" y="247"/>
                    </a:cubicBezTo>
                    <a:cubicBezTo>
                      <a:pt x="183" y="247"/>
                      <a:pt x="183" y="247"/>
                      <a:pt x="183" y="247"/>
                    </a:cubicBezTo>
                    <a:cubicBezTo>
                      <a:pt x="193" y="243"/>
                      <a:pt x="203" y="236"/>
                      <a:pt x="212" y="229"/>
                    </a:cubicBezTo>
                    <a:moveTo>
                      <a:pt x="51" y="222"/>
                    </a:moveTo>
                    <a:cubicBezTo>
                      <a:pt x="41" y="222"/>
                      <a:pt x="41" y="222"/>
                      <a:pt x="41" y="222"/>
                    </a:cubicBezTo>
                    <a:cubicBezTo>
                      <a:pt x="34" y="215"/>
                      <a:pt x="27" y="206"/>
                      <a:pt x="21" y="196"/>
                    </a:cubicBezTo>
                    <a:cubicBezTo>
                      <a:pt x="37" y="196"/>
                      <a:pt x="37" y="196"/>
                      <a:pt x="37" y="196"/>
                    </a:cubicBezTo>
                    <a:cubicBezTo>
                      <a:pt x="41" y="205"/>
                      <a:pt x="46" y="214"/>
                      <a:pt x="51" y="222"/>
                    </a:cubicBezTo>
                    <a:moveTo>
                      <a:pt x="40" y="193"/>
                    </a:moveTo>
                    <a:cubicBezTo>
                      <a:pt x="17" y="193"/>
                      <a:pt x="17" y="193"/>
                      <a:pt x="17" y="193"/>
                    </a:cubicBezTo>
                    <a:cubicBezTo>
                      <a:pt x="24" y="204"/>
                      <a:pt x="31" y="215"/>
                      <a:pt x="41" y="224"/>
                    </a:cubicBezTo>
                    <a:cubicBezTo>
                      <a:pt x="42" y="224"/>
                      <a:pt x="42" y="224"/>
                      <a:pt x="42" y="224"/>
                    </a:cubicBezTo>
                    <a:cubicBezTo>
                      <a:pt x="57" y="224"/>
                      <a:pt x="57" y="224"/>
                      <a:pt x="57" y="224"/>
                    </a:cubicBezTo>
                    <a:cubicBezTo>
                      <a:pt x="50" y="215"/>
                      <a:pt x="45" y="204"/>
                      <a:pt x="40" y="193"/>
                    </a:cubicBezTo>
                    <a:moveTo>
                      <a:pt x="63" y="222"/>
                    </a:moveTo>
                    <a:cubicBezTo>
                      <a:pt x="57" y="216"/>
                      <a:pt x="52" y="207"/>
                      <a:pt x="48" y="196"/>
                    </a:cubicBezTo>
                    <a:cubicBezTo>
                      <a:pt x="91" y="196"/>
                      <a:pt x="91" y="196"/>
                      <a:pt x="91" y="196"/>
                    </a:cubicBezTo>
                    <a:cubicBezTo>
                      <a:pt x="92" y="205"/>
                      <a:pt x="94" y="214"/>
                      <a:pt x="96" y="222"/>
                    </a:cubicBezTo>
                    <a:cubicBezTo>
                      <a:pt x="63" y="222"/>
                      <a:pt x="63" y="222"/>
                      <a:pt x="63" y="222"/>
                    </a:cubicBezTo>
                    <a:moveTo>
                      <a:pt x="94" y="193"/>
                    </a:moveTo>
                    <a:cubicBezTo>
                      <a:pt x="45" y="193"/>
                      <a:pt x="45" y="193"/>
                      <a:pt x="45" y="193"/>
                    </a:cubicBezTo>
                    <a:cubicBezTo>
                      <a:pt x="49" y="204"/>
                      <a:pt x="55" y="215"/>
                      <a:pt x="62" y="224"/>
                    </a:cubicBezTo>
                    <a:cubicBezTo>
                      <a:pt x="62" y="224"/>
                      <a:pt x="62" y="224"/>
                      <a:pt x="62" y="224"/>
                    </a:cubicBezTo>
                    <a:cubicBezTo>
                      <a:pt x="63" y="224"/>
                      <a:pt x="63" y="224"/>
                      <a:pt x="63" y="224"/>
                    </a:cubicBezTo>
                    <a:cubicBezTo>
                      <a:pt x="100" y="224"/>
                      <a:pt x="100" y="224"/>
                      <a:pt x="100" y="224"/>
                    </a:cubicBezTo>
                    <a:cubicBezTo>
                      <a:pt x="98" y="214"/>
                      <a:pt x="96" y="204"/>
                      <a:pt x="94" y="193"/>
                    </a:cubicBezTo>
                    <a:moveTo>
                      <a:pt x="106" y="223"/>
                    </a:moveTo>
                    <a:cubicBezTo>
                      <a:pt x="104" y="215"/>
                      <a:pt x="102" y="206"/>
                      <a:pt x="100" y="196"/>
                    </a:cubicBezTo>
                    <a:cubicBezTo>
                      <a:pt x="155" y="196"/>
                      <a:pt x="155" y="196"/>
                      <a:pt x="155" y="196"/>
                    </a:cubicBezTo>
                    <a:cubicBezTo>
                      <a:pt x="153" y="204"/>
                      <a:pt x="152" y="213"/>
                      <a:pt x="149" y="222"/>
                    </a:cubicBezTo>
                    <a:cubicBezTo>
                      <a:pt x="106" y="223"/>
                      <a:pt x="106" y="223"/>
                      <a:pt x="106" y="223"/>
                    </a:cubicBezTo>
                    <a:moveTo>
                      <a:pt x="159" y="193"/>
                    </a:moveTo>
                    <a:cubicBezTo>
                      <a:pt x="98" y="193"/>
                      <a:pt x="98" y="193"/>
                      <a:pt x="98" y="193"/>
                    </a:cubicBezTo>
                    <a:cubicBezTo>
                      <a:pt x="100" y="204"/>
                      <a:pt x="102" y="214"/>
                      <a:pt x="105" y="223"/>
                    </a:cubicBezTo>
                    <a:cubicBezTo>
                      <a:pt x="105" y="224"/>
                      <a:pt x="105" y="224"/>
                      <a:pt x="105" y="224"/>
                    </a:cubicBezTo>
                    <a:cubicBezTo>
                      <a:pt x="152" y="224"/>
                      <a:pt x="152" y="224"/>
                      <a:pt x="152" y="224"/>
                    </a:cubicBezTo>
                    <a:cubicBezTo>
                      <a:pt x="153" y="223"/>
                      <a:pt x="153" y="223"/>
                      <a:pt x="153" y="223"/>
                    </a:cubicBezTo>
                    <a:cubicBezTo>
                      <a:pt x="155" y="214"/>
                      <a:pt x="157" y="204"/>
                      <a:pt x="159" y="193"/>
                    </a:cubicBezTo>
                    <a:moveTo>
                      <a:pt x="159" y="222"/>
                    </a:moveTo>
                    <a:cubicBezTo>
                      <a:pt x="161" y="214"/>
                      <a:pt x="163" y="205"/>
                      <a:pt x="164" y="196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204" y="204"/>
                      <a:pt x="199" y="214"/>
                      <a:pt x="194" y="222"/>
                    </a:cubicBezTo>
                    <a:cubicBezTo>
                      <a:pt x="159" y="222"/>
                      <a:pt x="159" y="222"/>
                      <a:pt x="159" y="222"/>
                    </a:cubicBezTo>
                    <a:moveTo>
                      <a:pt x="212" y="193"/>
                    </a:moveTo>
                    <a:cubicBezTo>
                      <a:pt x="163" y="193"/>
                      <a:pt x="163" y="193"/>
                      <a:pt x="163" y="193"/>
                    </a:cubicBezTo>
                    <a:cubicBezTo>
                      <a:pt x="162" y="204"/>
                      <a:pt x="160" y="214"/>
                      <a:pt x="157" y="224"/>
                    </a:cubicBezTo>
                    <a:cubicBezTo>
                      <a:pt x="157" y="224"/>
                      <a:pt x="157" y="224"/>
                      <a:pt x="157" y="224"/>
                    </a:cubicBezTo>
                    <a:cubicBezTo>
                      <a:pt x="195" y="224"/>
                      <a:pt x="195" y="224"/>
                      <a:pt x="195" y="224"/>
                    </a:cubicBezTo>
                    <a:cubicBezTo>
                      <a:pt x="195" y="224"/>
                      <a:pt x="195" y="224"/>
                      <a:pt x="195" y="224"/>
                    </a:cubicBezTo>
                    <a:cubicBezTo>
                      <a:pt x="195" y="224"/>
                      <a:pt x="195" y="224"/>
                      <a:pt x="195" y="224"/>
                    </a:cubicBezTo>
                    <a:cubicBezTo>
                      <a:pt x="203" y="215"/>
                      <a:pt x="208" y="204"/>
                      <a:pt x="212" y="193"/>
                    </a:cubicBezTo>
                    <a:moveTo>
                      <a:pt x="204" y="222"/>
                    </a:moveTo>
                    <a:cubicBezTo>
                      <a:pt x="206" y="218"/>
                      <a:pt x="208" y="215"/>
                      <a:pt x="211" y="211"/>
                    </a:cubicBezTo>
                    <a:cubicBezTo>
                      <a:pt x="213" y="206"/>
                      <a:pt x="215" y="201"/>
                      <a:pt x="217" y="196"/>
                    </a:cubicBezTo>
                    <a:cubicBezTo>
                      <a:pt x="236" y="196"/>
                      <a:pt x="236" y="196"/>
                      <a:pt x="236" y="196"/>
                    </a:cubicBezTo>
                    <a:cubicBezTo>
                      <a:pt x="231" y="204"/>
                      <a:pt x="225" y="212"/>
                      <a:pt x="218" y="219"/>
                    </a:cubicBezTo>
                    <a:cubicBezTo>
                      <a:pt x="216" y="222"/>
                      <a:pt x="216" y="222"/>
                      <a:pt x="216" y="222"/>
                    </a:cubicBezTo>
                    <a:cubicBezTo>
                      <a:pt x="204" y="222"/>
                      <a:pt x="204" y="222"/>
                      <a:pt x="204" y="222"/>
                    </a:cubicBezTo>
                    <a:moveTo>
                      <a:pt x="242" y="193"/>
                    </a:moveTo>
                    <a:cubicBezTo>
                      <a:pt x="217" y="193"/>
                      <a:pt x="217" y="193"/>
                      <a:pt x="217" y="193"/>
                    </a:cubicBezTo>
                    <a:cubicBezTo>
                      <a:pt x="215" y="199"/>
                      <a:pt x="212" y="205"/>
                      <a:pt x="209" y="210"/>
                    </a:cubicBezTo>
                    <a:cubicBezTo>
                      <a:pt x="209" y="210"/>
                      <a:pt x="209" y="210"/>
                      <a:pt x="209" y="210"/>
                    </a:cubicBezTo>
                    <a:cubicBezTo>
                      <a:pt x="207" y="215"/>
                      <a:pt x="204" y="220"/>
                      <a:pt x="200" y="224"/>
                    </a:cubicBezTo>
                    <a:cubicBezTo>
                      <a:pt x="217" y="224"/>
                      <a:pt x="217" y="224"/>
                      <a:pt x="217" y="224"/>
                    </a:cubicBezTo>
                    <a:cubicBezTo>
                      <a:pt x="218" y="224"/>
                      <a:pt x="218" y="224"/>
                      <a:pt x="218" y="224"/>
                    </a:cubicBezTo>
                    <a:cubicBezTo>
                      <a:pt x="219" y="223"/>
                      <a:pt x="220" y="222"/>
                      <a:pt x="221" y="221"/>
                    </a:cubicBezTo>
                    <a:cubicBezTo>
                      <a:pt x="229" y="213"/>
                      <a:pt x="236" y="203"/>
                      <a:pt x="242" y="193"/>
                    </a:cubicBezTo>
                    <a:moveTo>
                      <a:pt x="15" y="187"/>
                    </a:moveTo>
                    <a:cubicBezTo>
                      <a:pt x="8" y="173"/>
                      <a:pt x="4" y="158"/>
                      <a:pt x="2" y="142"/>
                    </a:cubicBezTo>
                    <a:cubicBezTo>
                      <a:pt x="25" y="142"/>
                      <a:pt x="25" y="142"/>
                      <a:pt x="25" y="142"/>
                    </a:cubicBezTo>
                    <a:cubicBezTo>
                      <a:pt x="26" y="157"/>
                      <a:pt x="29" y="172"/>
                      <a:pt x="34" y="187"/>
                    </a:cubicBezTo>
                    <a:cubicBezTo>
                      <a:pt x="15" y="187"/>
                      <a:pt x="15" y="187"/>
                      <a:pt x="15" y="187"/>
                    </a:cubicBezTo>
                    <a:moveTo>
                      <a:pt x="29" y="139"/>
                    </a:moveTo>
                    <a:cubicBezTo>
                      <a:pt x="1" y="139"/>
                      <a:pt x="1" y="139"/>
                      <a:pt x="1" y="139"/>
                    </a:cubicBezTo>
                    <a:cubicBezTo>
                      <a:pt x="2" y="157"/>
                      <a:pt x="7" y="174"/>
                      <a:pt x="15" y="189"/>
                    </a:cubicBezTo>
                    <a:cubicBezTo>
                      <a:pt x="39" y="189"/>
                      <a:pt x="39" y="189"/>
                      <a:pt x="39" y="189"/>
                    </a:cubicBezTo>
                    <a:cubicBezTo>
                      <a:pt x="33" y="173"/>
                      <a:pt x="30" y="156"/>
                      <a:pt x="29" y="139"/>
                    </a:cubicBezTo>
                    <a:moveTo>
                      <a:pt x="44" y="187"/>
                    </a:moveTo>
                    <a:cubicBezTo>
                      <a:pt x="39" y="172"/>
                      <a:pt x="36" y="157"/>
                      <a:pt x="35" y="142"/>
                    </a:cubicBezTo>
                    <a:cubicBezTo>
                      <a:pt x="86" y="142"/>
                      <a:pt x="86" y="142"/>
                      <a:pt x="86" y="142"/>
                    </a:cubicBezTo>
                    <a:cubicBezTo>
                      <a:pt x="86" y="157"/>
                      <a:pt x="87" y="172"/>
                      <a:pt x="89" y="187"/>
                    </a:cubicBezTo>
                    <a:cubicBezTo>
                      <a:pt x="44" y="187"/>
                      <a:pt x="44" y="187"/>
                      <a:pt x="44" y="187"/>
                    </a:cubicBezTo>
                    <a:moveTo>
                      <a:pt x="90" y="139"/>
                    </a:moveTo>
                    <a:cubicBezTo>
                      <a:pt x="33" y="139"/>
                      <a:pt x="33" y="139"/>
                      <a:pt x="33" y="139"/>
                    </a:cubicBezTo>
                    <a:cubicBezTo>
                      <a:pt x="34" y="156"/>
                      <a:pt x="37" y="173"/>
                      <a:pt x="43" y="189"/>
                    </a:cubicBezTo>
                    <a:cubicBezTo>
                      <a:pt x="93" y="189"/>
                      <a:pt x="93" y="189"/>
                      <a:pt x="93" y="189"/>
                    </a:cubicBezTo>
                    <a:cubicBezTo>
                      <a:pt x="91" y="172"/>
                      <a:pt x="90" y="156"/>
                      <a:pt x="90" y="139"/>
                    </a:cubicBezTo>
                    <a:moveTo>
                      <a:pt x="99" y="187"/>
                    </a:moveTo>
                    <a:cubicBezTo>
                      <a:pt x="98" y="179"/>
                      <a:pt x="97" y="172"/>
                      <a:pt x="96" y="165"/>
                    </a:cubicBezTo>
                    <a:cubicBezTo>
                      <a:pt x="96" y="157"/>
                      <a:pt x="96" y="149"/>
                      <a:pt x="95" y="142"/>
                    </a:cubicBezTo>
                    <a:cubicBezTo>
                      <a:pt x="159" y="142"/>
                      <a:pt x="159" y="142"/>
                      <a:pt x="159" y="142"/>
                    </a:cubicBezTo>
                    <a:cubicBezTo>
                      <a:pt x="159" y="158"/>
                      <a:pt x="158" y="172"/>
                      <a:pt x="156" y="187"/>
                    </a:cubicBezTo>
                    <a:cubicBezTo>
                      <a:pt x="99" y="187"/>
                      <a:pt x="99" y="187"/>
                      <a:pt x="99" y="187"/>
                    </a:cubicBezTo>
                    <a:moveTo>
                      <a:pt x="163" y="139"/>
                    </a:moveTo>
                    <a:cubicBezTo>
                      <a:pt x="94" y="139"/>
                      <a:pt x="94" y="139"/>
                      <a:pt x="94" y="139"/>
                    </a:cubicBezTo>
                    <a:cubicBezTo>
                      <a:pt x="94" y="148"/>
                      <a:pt x="94" y="156"/>
                      <a:pt x="95" y="165"/>
                    </a:cubicBezTo>
                    <a:cubicBezTo>
                      <a:pt x="95" y="165"/>
                      <a:pt x="95" y="165"/>
                      <a:pt x="95" y="165"/>
                    </a:cubicBezTo>
                    <a:cubicBezTo>
                      <a:pt x="96" y="173"/>
                      <a:pt x="97" y="181"/>
                      <a:pt x="98" y="189"/>
                    </a:cubicBezTo>
                    <a:cubicBezTo>
                      <a:pt x="160" y="189"/>
                      <a:pt x="160" y="189"/>
                      <a:pt x="160" y="189"/>
                    </a:cubicBezTo>
                    <a:cubicBezTo>
                      <a:pt x="162" y="172"/>
                      <a:pt x="163" y="156"/>
                      <a:pt x="163" y="139"/>
                    </a:cubicBezTo>
                    <a:moveTo>
                      <a:pt x="166" y="187"/>
                    </a:moveTo>
                    <a:cubicBezTo>
                      <a:pt x="167" y="172"/>
                      <a:pt x="169" y="157"/>
                      <a:pt x="169" y="142"/>
                    </a:cubicBezTo>
                    <a:cubicBezTo>
                      <a:pt x="220" y="142"/>
                      <a:pt x="220" y="142"/>
                      <a:pt x="220" y="142"/>
                    </a:cubicBezTo>
                    <a:cubicBezTo>
                      <a:pt x="219" y="157"/>
                      <a:pt x="216" y="172"/>
                      <a:pt x="211" y="187"/>
                    </a:cubicBezTo>
                    <a:cubicBezTo>
                      <a:pt x="166" y="187"/>
                      <a:pt x="166" y="187"/>
                      <a:pt x="166" y="187"/>
                    </a:cubicBezTo>
                    <a:moveTo>
                      <a:pt x="224" y="139"/>
                    </a:moveTo>
                    <a:cubicBezTo>
                      <a:pt x="168" y="139"/>
                      <a:pt x="168" y="139"/>
                      <a:pt x="168" y="139"/>
                    </a:cubicBezTo>
                    <a:cubicBezTo>
                      <a:pt x="167" y="156"/>
                      <a:pt x="166" y="172"/>
                      <a:pt x="164" y="189"/>
                    </a:cubicBezTo>
                    <a:cubicBezTo>
                      <a:pt x="214" y="189"/>
                      <a:pt x="214" y="189"/>
                      <a:pt x="214" y="189"/>
                    </a:cubicBezTo>
                    <a:cubicBezTo>
                      <a:pt x="220" y="173"/>
                      <a:pt x="223" y="156"/>
                      <a:pt x="224" y="139"/>
                    </a:cubicBezTo>
                    <a:moveTo>
                      <a:pt x="221" y="187"/>
                    </a:moveTo>
                    <a:cubicBezTo>
                      <a:pt x="226" y="172"/>
                      <a:pt x="229" y="157"/>
                      <a:pt x="230" y="142"/>
                    </a:cubicBezTo>
                    <a:cubicBezTo>
                      <a:pt x="254" y="142"/>
                      <a:pt x="254" y="142"/>
                      <a:pt x="254" y="142"/>
                    </a:cubicBezTo>
                    <a:cubicBezTo>
                      <a:pt x="253" y="158"/>
                      <a:pt x="249" y="173"/>
                      <a:pt x="242" y="187"/>
                    </a:cubicBezTo>
                    <a:cubicBezTo>
                      <a:pt x="221" y="187"/>
                      <a:pt x="221" y="187"/>
                      <a:pt x="221" y="187"/>
                    </a:cubicBezTo>
                    <a:moveTo>
                      <a:pt x="258" y="139"/>
                    </a:moveTo>
                    <a:cubicBezTo>
                      <a:pt x="228" y="139"/>
                      <a:pt x="228" y="139"/>
                      <a:pt x="228" y="139"/>
                    </a:cubicBezTo>
                    <a:cubicBezTo>
                      <a:pt x="228" y="156"/>
                      <a:pt x="225" y="173"/>
                      <a:pt x="219" y="189"/>
                    </a:cubicBezTo>
                    <a:cubicBezTo>
                      <a:pt x="219" y="189"/>
                      <a:pt x="219" y="189"/>
                      <a:pt x="219" y="189"/>
                    </a:cubicBezTo>
                    <a:cubicBezTo>
                      <a:pt x="244" y="189"/>
                      <a:pt x="244" y="189"/>
                      <a:pt x="244" y="189"/>
                    </a:cubicBezTo>
                    <a:cubicBezTo>
                      <a:pt x="252" y="174"/>
                      <a:pt x="257" y="157"/>
                      <a:pt x="258" y="139"/>
                    </a:cubicBezTo>
                    <a:moveTo>
                      <a:pt x="2" y="132"/>
                    </a:moveTo>
                    <a:cubicBezTo>
                      <a:pt x="1" y="119"/>
                      <a:pt x="3" y="105"/>
                      <a:pt x="8" y="92"/>
                    </a:cubicBezTo>
                    <a:cubicBezTo>
                      <a:pt x="29" y="92"/>
                      <a:pt x="29" y="92"/>
                      <a:pt x="29" y="92"/>
                    </a:cubicBezTo>
                    <a:cubicBezTo>
                      <a:pt x="26" y="106"/>
                      <a:pt x="24" y="119"/>
                      <a:pt x="25" y="132"/>
                    </a:cubicBezTo>
                    <a:cubicBezTo>
                      <a:pt x="2" y="132"/>
                      <a:pt x="2" y="132"/>
                      <a:pt x="2" y="132"/>
                    </a:cubicBezTo>
                    <a:moveTo>
                      <a:pt x="33" y="89"/>
                    </a:moveTo>
                    <a:cubicBezTo>
                      <a:pt x="7" y="89"/>
                      <a:pt x="7" y="89"/>
                      <a:pt x="7" y="89"/>
                    </a:cubicBezTo>
                    <a:cubicBezTo>
                      <a:pt x="2" y="104"/>
                      <a:pt x="0" y="119"/>
                      <a:pt x="1" y="135"/>
                    </a:cubicBezTo>
                    <a:cubicBezTo>
                      <a:pt x="1" y="135"/>
                      <a:pt x="1" y="135"/>
                      <a:pt x="1" y="135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8" y="120"/>
                      <a:pt x="30" y="104"/>
                      <a:pt x="33" y="89"/>
                    </a:cubicBezTo>
                    <a:moveTo>
                      <a:pt x="34" y="132"/>
                    </a:moveTo>
                    <a:cubicBezTo>
                      <a:pt x="34" y="119"/>
                      <a:pt x="35" y="106"/>
                      <a:pt x="38" y="92"/>
                    </a:cubicBezTo>
                    <a:cubicBezTo>
                      <a:pt x="87" y="92"/>
                      <a:pt x="87" y="92"/>
                      <a:pt x="87" y="92"/>
                    </a:cubicBezTo>
                    <a:cubicBezTo>
                      <a:pt x="86" y="105"/>
                      <a:pt x="86" y="119"/>
                      <a:pt x="86" y="132"/>
                    </a:cubicBezTo>
                    <a:cubicBezTo>
                      <a:pt x="34" y="132"/>
                      <a:pt x="34" y="132"/>
                      <a:pt x="34" y="132"/>
                    </a:cubicBezTo>
                    <a:moveTo>
                      <a:pt x="91" y="89"/>
                    </a:moveTo>
                    <a:cubicBezTo>
                      <a:pt x="38" y="89"/>
                      <a:pt x="38" y="89"/>
                      <a:pt x="38" y="89"/>
                    </a:cubicBezTo>
                    <a:cubicBezTo>
                      <a:pt x="34" y="104"/>
                      <a:pt x="32" y="119"/>
                      <a:pt x="33" y="135"/>
                    </a:cubicBezTo>
                    <a:cubicBezTo>
                      <a:pt x="33" y="135"/>
                      <a:pt x="33" y="135"/>
                      <a:pt x="33" y="135"/>
                    </a:cubicBezTo>
                    <a:cubicBezTo>
                      <a:pt x="89" y="135"/>
                      <a:pt x="89" y="135"/>
                      <a:pt x="89" y="135"/>
                    </a:cubicBezTo>
                    <a:cubicBezTo>
                      <a:pt x="89" y="135"/>
                      <a:pt x="89" y="135"/>
                      <a:pt x="89" y="135"/>
                    </a:cubicBezTo>
                    <a:cubicBezTo>
                      <a:pt x="89" y="119"/>
                      <a:pt x="90" y="104"/>
                      <a:pt x="91" y="89"/>
                    </a:cubicBezTo>
                    <a:moveTo>
                      <a:pt x="95" y="132"/>
                    </a:moveTo>
                    <a:cubicBezTo>
                      <a:pt x="95" y="119"/>
                      <a:pt x="95" y="106"/>
                      <a:pt x="97" y="92"/>
                    </a:cubicBezTo>
                    <a:cubicBezTo>
                      <a:pt x="158" y="92"/>
                      <a:pt x="158" y="92"/>
                      <a:pt x="158" y="92"/>
                    </a:cubicBezTo>
                    <a:cubicBezTo>
                      <a:pt x="159" y="106"/>
                      <a:pt x="160" y="120"/>
                      <a:pt x="160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162" y="89"/>
                    </a:moveTo>
                    <a:cubicBezTo>
                      <a:pt x="96" y="89"/>
                      <a:pt x="96" y="89"/>
                      <a:pt x="96" y="89"/>
                    </a:cubicBezTo>
                    <a:cubicBezTo>
                      <a:pt x="94" y="104"/>
                      <a:pt x="94" y="119"/>
                      <a:pt x="94" y="134"/>
                    </a:cubicBezTo>
                    <a:cubicBezTo>
                      <a:pt x="94" y="135"/>
                      <a:pt x="94" y="135"/>
                      <a:pt x="94" y="135"/>
                    </a:cubicBezTo>
                    <a:cubicBezTo>
                      <a:pt x="164" y="135"/>
                      <a:pt x="164" y="135"/>
                      <a:pt x="164" y="135"/>
                    </a:cubicBezTo>
                    <a:cubicBezTo>
                      <a:pt x="164" y="134"/>
                      <a:pt x="164" y="134"/>
                      <a:pt x="164" y="134"/>
                    </a:cubicBezTo>
                    <a:cubicBezTo>
                      <a:pt x="164" y="119"/>
                      <a:pt x="163" y="104"/>
                      <a:pt x="162" y="89"/>
                    </a:cubicBezTo>
                    <a:moveTo>
                      <a:pt x="169" y="132"/>
                    </a:moveTo>
                    <a:cubicBezTo>
                      <a:pt x="169" y="119"/>
                      <a:pt x="169" y="106"/>
                      <a:pt x="168" y="92"/>
                    </a:cubicBezTo>
                    <a:cubicBezTo>
                      <a:pt x="216" y="92"/>
                      <a:pt x="216" y="92"/>
                      <a:pt x="216" y="92"/>
                    </a:cubicBezTo>
                    <a:cubicBezTo>
                      <a:pt x="220" y="106"/>
                      <a:pt x="221" y="119"/>
                      <a:pt x="221" y="132"/>
                    </a:cubicBezTo>
                    <a:cubicBezTo>
                      <a:pt x="169" y="132"/>
                      <a:pt x="169" y="132"/>
                      <a:pt x="169" y="132"/>
                    </a:cubicBezTo>
                    <a:moveTo>
                      <a:pt x="220" y="89"/>
                    </a:moveTo>
                    <a:cubicBezTo>
                      <a:pt x="166" y="89"/>
                      <a:pt x="166" y="89"/>
                      <a:pt x="166" y="89"/>
                    </a:cubicBezTo>
                    <a:cubicBezTo>
                      <a:pt x="167" y="104"/>
                      <a:pt x="168" y="119"/>
                      <a:pt x="168" y="135"/>
                    </a:cubicBezTo>
                    <a:cubicBezTo>
                      <a:pt x="168" y="135"/>
                      <a:pt x="168" y="135"/>
                      <a:pt x="168" y="135"/>
                    </a:cubicBezTo>
                    <a:cubicBezTo>
                      <a:pt x="224" y="135"/>
                      <a:pt x="224" y="135"/>
                      <a:pt x="224" y="135"/>
                    </a:cubicBezTo>
                    <a:cubicBezTo>
                      <a:pt x="225" y="119"/>
                      <a:pt x="223" y="104"/>
                      <a:pt x="220" y="89"/>
                    </a:cubicBezTo>
                    <a:moveTo>
                      <a:pt x="230" y="132"/>
                    </a:moveTo>
                    <a:cubicBezTo>
                      <a:pt x="231" y="119"/>
                      <a:pt x="229" y="106"/>
                      <a:pt x="226" y="92"/>
                    </a:cubicBezTo>
                    <a:cubicBezTo>
                      <a:pt x="249" y="92"/>
                      <a:pt x="249" y="92"/>
                      <a:pt x="249" y="92"/>
                    </a:cubicBezTo>
                    <a:cubicBezTo>
                      <a:pt x="254" y="105"/>
                      <a:pt x="256" y="119"/>
                      <a:pt x="255" y="132"/>
                    </a:cubicBezTo>
                    <a:cubicBezTo>
                      <a:pt x="230" y="132"/>
                      <a:pt x="230" y="132"/>
                      <a:pt x="230" y="132"/>
                    </a:cubicBezTo>
                    <a:moveTo>
                      <a:pt x="252" y="89"/>
                    </a:moveTo>
                    <a:cubicBezTo>
                      <a:pt x="224" y="89"/>
                      <a:pt x="224" y="89"/>
                      <a:pt x="224" y="89"/>
                    </a:cubicBezTo>
                    <a:cubicBezTo>
                      <a:pt x="228" y="104"/>
                      <a:pt x="229" y="120"/>
                      <a:pt x="229" y="135"/>
                    </a:cubicBezTo>
                    <a:cubicBezTo>
                      <a:pt x="259" y="135"/>
                      <a:pt x="259" y="135"/>
                      <a:pt x="259" y="135"/>
                    </a:cubicBezTo>
                    <a:cubicBezTo>
                      <a:pt x="260" y="119"/>
                      <a:pt x="257" y="104"/>
                      <a:pt x="252" y="89"/>
                    </a:cubicBezTo>
                    <a:moveTo>
                      <a:pt x="11" y="82"/>
                    </a:moveTo>
                    <a:cubicBezTo>
                      <a:pt x="16" y="69"/>
                      <a:pt x="24" y="56"/>
                      <a:pt x="34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0" y="57"/>
                      <a:pt x="35" y="69"/>
                      <a:pt x="31" y="82"/>
                    </a:cubicBezTo>
                    <a:cubicBezTo>
                      <a:pt x="11" y="82"/>
                      <a:pt x="11" y="82"/>
                      <a:pt x="11" y="82"/>
                    </a:cubicBezTo>
                    <a:moveTo>
                      <a:pt x="52" y="43"/>
                    </a:moveTo>
                    <a:cubicBezTo>
                      <a:pt x="34" y="43"/>
                      <a:pt x="34" y="43"/>
                      <a:pt x="34" y="43"/>
                    </a:cubicBezTo>
                    <a:cubicBezTo>
                      <a:pt x="23" y="55"/>
                      <a:pt x="14" y="69"/>
                      <a:pt x="9" y="85"/>
                    </a:cubicBezTo>
                    <a:cubicBezTo>
                      <a:pt x="34" y="85"/>
                      <a:pt x="34" y="85"/>
                      <a:pt x="34" y="85"/>
                    </a:cubicBezTo>
                    <a:cubicBezTo>
                      <a:pt x="34" y="85"/>
                      <a:pt x="34" y="85"/>
                      <a:pt x="34" y="85"/>
                    </a:cubicBezTo>
                    <a:cubicBezTo>
                      <a:pt x="38" y="70"/>
                      <a:pt x="44" y="56"/>
                      <a:pt x="52" y="43"/>
                    </a:cubicBezTo>
                    <a:moveTo>
                      <a:pt x="41" y="82"/>
                    </a:moveTo>
                    <a:cubicBezTo>
                      <a:pt x="45" y="69"/>
                      <a:pt x="50" y="56"/>
                      <a:pt x="57" y="45"/>
                    </a:cubicBezTo>
                    <a:cubicBezTo>
                      <a:pt x="94" y="45"/>
                      <a:pt x="94" y="45"/>
                      <a:pt x="94" y="45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1" y="58"/>
                      <a:pt x="89" y="70"/>
                      <a:pt x="88" y="82"/>
                    </a:cubicBezTo>
                    <a:cubicBezTo>
                      <a:pt x="41" y="82"/>
                      <a:pt x="41" y="82"/>
                      <a:pt x="41" y="82"/>
                    </a:cubicBezTo>
                    <a:moveTo>
                      <a:pt x="98" y="43"/>
                    </a:moveTo>
                    <a:cubicBezTo>
                      <a:pt x="57" y="43"/>
                      <a:pt x="57" y="43"/>
                      <a:pt x="57" y="43"/>
                    </a:cubicBezTo>
                    <a:cubicBezTo>
                      <a:pt x="49" y="56"/>
                      <a:pt x="43" y="70"/>
                      <a:pt x="39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3" y="72"/>
                      <a:pt x="95" y="60"/>
                      <a:pt x="97" y="48"/>
                    </a:cubicBezTo>
                    <a:cubicBezTo>
                      <a:pt x="97" y="47"/>
                      <a:pt x="97" y="47"/>
                      <a:pt x="97" y="47"/>
                    </a:cubicBezTo>
                    <a:cubicBezTo>
                      <a:pt x="98" y="46"/>
                      <a:pt x="98" y="44"/>
                      <a:pt x="98" y="43"/>
                    </a:cubicBezTo>
                    <a:moveTo>
                      <a:pt x="98" y="82"/>
                    </a:moveTo>
                    <a:cubicBezTo>
                      <a:pt x="99" y="69"/>
                      <a:pt x="101" y="56"/>
                      <a:pt x="104" y="45"/>
                    </a:cubicBezTo>
                    <a:cubicBezTo>
                      <a:pt x="151" y="45"/>
                      <a:pt x="151" y="45"/>
                      <a:pt x="151" y="45"/>
                    </a:cubicBezTo>
                    <a:cubicBezTo>
                      <a:pt x="154" y="56"/>
                      <a:pt x="156" y="69"/>
                      <a:pt x="157" y="82"/>
                    </a:cubicBezTo>
                    <a:cubicBezTo>
                      <a:pt x="98" y="82"/>
                      <a:pt x="98" y="82"/>
                      <a:pt x="98" y="82"/>
                    </a:cubicBezTo>
                    <a:moveTo>
                      <a:pt x="154" y="43"/>
                    </a:moveTo>
                    <a:cubicBezTo>
                      <a:pt x="103" y="43"/>
                      <a:pt x="103" y="43"/>
                      <a:pt x="103" y="43"/>
                    </a:cubicBezTo>
                    <a:cubicBezTo>
                      <a:pt x="99" y="57"/>
                      <a:pt x="97" y="71"/>
                      <a:pt x="96" y="85"/>
                    </a:cubicBezTo>
                    <a:cubicBezTo>
                      <a:pt x="161" y="85"/>
                      <a:pt x="161" y="85"/>
                      <a:pt x="161" y="85"/>
                    </a:cubicBezTo>
                    <a:cubicBezTo>
                      <a:pt x="160" y="71"/>
                      <a:pt x="158" y="57"/>
                      <a:pt x="154" y="43"/>
                    </a:cubicBezTo>
                    <a:moveTo>
                      <a:pt x="167" y="82"/>
                    </a:moveTo>
                    <a:cubicBezTo>
                      <a:pt x="166" y="75"/>
                      <a:pt x="165" y="69"/>
                      <a:pt x="164" y="62"/>
                    </a:cubicBezTo>
                    <a:cubicBezTo>
                      <a:pt x="163" y="56"/>
                      <a:pt x="162" y="51"/>
                      <a:pt x="161" y="45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204" y="55"/>
                      <a:pt x="210" y="68"/>
                      <a:pt x="214" y="82"/>
                    </a:cubicBezTo>
                    <a:cubicBezTo>
                      <a:pt x="167" y="82"/>
                      <a:pt x="167" y="82"/>
                      <a:pt x="167" y="82"/>
                    </a:cubicBezTo>
                    <a:moveTo>
                      <a:pt x="200" y="43"/>
                    </a:moveTo>
                    <a:cubicBezTo>
                      <a:pt x="159" y="43"/>
                      <a:pt x="159" y="43"/>
                      <a:pt x="159" y="43"/>
                    </a:cubicBezTo>
                    <a:cubicBezTo>
                      <a:pt x="161" y="49"/>
                      <a:pt x="162" y="56"/>
                      <a:pt x="163" y="62"/>
                    </a:cubicBezTo>
                    <a:cubicBezTo>
                      <a:pt x="164" y="70"/>
                      <a:pt x="165" y="77"/>
                      <a:pt x="166" y="85"/>
                    </a:cubicBezTo>
                    <a:cubicBezTo>
                      <a:pt x="219" y="85"/>
                      <a:pt x="219" y="85"/>
                      <a:pt x="219" y="85"/>
                    </a:cubicBezTo>
                    <a:cubicBezTo>
                      <a:pt x="215" y="70"/>
                      <a:pt x="209" y="56"/>
                      <a:pt x="200" y="43"/>
                    </a:cubicBezTo>
                    <a:moveTo>
                      <a:pt x="224" y="82"/>
                    </a:moveTo>
                    <a:cubicBezTo>
                      <a:pt x="220" y="69"/>
                      <a:pt x="215" y="56"/>
                      <a:pt x="209" y="45"/>
                    </a:cubicBezTo>
                    <a:cubicBezTo>
                      <a:pt x="222" y="44"/>
                      <a:pt x="222" y="44"/>
                      <a:pt x="222" y="44"/>
                    </a:cubicBezTo>
                    <a:cubicBezTo>
                      <a:pt x="232" y="56"/>
                      <a:pt x="240" y="68"/>
                      <a:pt x="246" y="82"/>
                    </a:cubicBezTo>
                    <a:cubicBezTo>
                      <a:pt x="224" y="82"/>
                      <a:pt x="224" y="82"/>
                      <a:pt x="224" y="82"/>
                    </a:cubicBezTo>
                    <a:moveTo>
                      <a:pt x="225" y="43"/>
                    </a:moveTo>
                    <a:cubicBezTo>
                      <a:pt x="206" y="43"/>
                      <a:pt x="206" y="43"/>
                      <a:pt x="206" y="43"/>
                    </a:cubicBezTo>
                    <a:cubicBezTo>
                      <a:pt x="206" y="43"/>
                      <a:pt x="206" y="43"/>
                      <a:pt x="206" y="43"/>
                    </a:cubicBezTo>
                    <a:cubicBezTo>
                      <a:pt x="214" y="56"/>
                      <a:pt x="219" y="70"/>
                      <a:pt x="223" y="85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5" y="69"/>
                      <a:pt x="236" y="55"/>
                      <a:pt x="225" y="43"/>
                    </a:cubicBezTo>
                    <a:moveTo>
                      <a:pt x="43" y="36"/>
                    </a:moveTo>
                    <a:cubicBezTo>
                      <a:pt x="50" y="30"/>
                      <a:pt x="57" y="25"/>
                      <a:pt x="65" y="20"/>
                    </a:cubicBezTo>
                    <a:cubicBezTo>
                      <a:pt x="60" y="25"/>
                      <a:pt x="56" y="30"/>
                      <a:pt x="53" y="36"/>
                    </a:cubicBezTo>
                    <a:cubicBezTo>
                      <a:pt x="43" y="36"/>
                      <a:pt x="43" y="36"/>
                      <a:pt x="43" y="36"/>
                    </a:cubicBezTo>
                    <a:moveTo>
                      <a:pt x="78" y="12"/>
                    </a:moveTo>
                    <a:cubicBezTo>
                      <a:pt x="78" y="12"/>
                      <a:pt x="78" y="12"/>
                      <a:pt x="78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62" y="19"/>
                      <a:pt x="49" y="28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61" y="28"/>
                      <a:pt x="69" y="19"/>
                      <a:pt x="78" y="12"/>
                    </a:cubicBezTo>
                    <a:moveTo>
                      <a:pt x="64" y="36"/>
                    </a:moveTo>
                    <a:cubicBezTo>
                      <a:pt x="69" y="29"/>
                      <a:pt x="75" y="23"/>
                      <a:pt x="82" y="17"/>
                    </a:cubicBezTo>
                    <a:cubicBezTo>
                      <a:pt x="83" y="16"/>
                      <a:pt x="84" y="16"/>
                      <a:pt x="85" y="1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1" y="21"/>
                      <a:pt x="98" y="28"/>
                      <a:pt x="96" y="36"/>
                    </a:cubicBezTo>
                    <a:cubicBezTo>
                      <a:pt x="64" y="36"/>
                      <a:pt x="64" y="36"/>
                      <a:pt x="64" y="36"/>
                    </a:cubicBezTo>
                    <a:moveTo>
                      <a:pt x="109" y="12"/>
                    </a:moveTo>
                    <a:cubicBezTo>
                      <a:pt x="108" y="12"/>
                      <a:pt x="108" y="12"/>
                      <a:pt x="108" y="12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84" y="13"/>
                      <a:pt x="83" y="14"/>
                      <a:pt x="82" y="15"/>
                    </a:cubicBezTo>
                    <a:cubicBezTo>
                      <a:pt x="73" y="22"/>
                      <a:pt x="66" y="29"/>
                      <a:pt x="60" y="38"/>
                    </a:cubicBezTo>
                    <a:cubicBezTo>
                      <a:pt x="99" y="38"/>
                      <a:pt x="99" y="38"/>
                      <a:pt x="99" y="38"/>
                    </a:cubicBezTo>
                    <a:cubicBezTo>
                      <a:pt x="102" y="29"/>
                      <a:pt x="104" y="21"/>
                      <a:pt x="109" y="12"/>
                    </a:cubicBezTo>
                    <a:moveTo>
                      <a:pt x="106" y="36"/>
                    </a:moveTo>
                    <a:cubicBezTo>
                      <a:pt x="108" y="28"/>
                      <a:pt x="111" y="21"/>
                      <a:pt x="114" y="15"/>
                    </a:cubicBezTo>
                    <a:cubicBezTo>
                      <a:pt x="141" y="15"/>
                      <a:pt x="141" y="15"/>
                      <a:pt x="141" y="15"/>
                    </a:cubicBezTo>
                    <a:cubicBezTo>
                      <a:pt x="144" y="21"/>
                      <a:pt x="147" y="28"/>
                      <a:pt x="149" y="36"/>
                    </a:cubicBezTo>
                    <a:cubicBezTo>
                      <a:pt x="106" y="36"/>
                      <a:pt x="106" y="36"/>
                      <a:pt x="106" y="36"/>
                    </a:cubicBezTo>
                    <a:moveTo>
                      <a:pt x="144" y="12"/>
                    </a:moveTo>
                    <a:cubicBezTo>
                      <a:pt x="114" y="12"/>
                      <a:pt x="114" y="12"/>
                      <a:pt x="114" y="12"/>
                    </a:cubicBezTo>
                    <a:cubicBezTo>
                      <a:pt x="109" y="20"/>
                      <a:pt x="106" y="29"/>
                      <a:pt x="104" y="38"/>
                    </a:cubicBezTo>
                    <a:cubicBezTo>
                      <a:pt x="153" y="38"/>
                      <a:pt x="153" y="38"/>
                      <a:pt x="153" y="38"/>
                    </a:cubicBezTo>
                    <a:cubicBezTo>
                      <a:pt x="151" y="29"/>
                      <a:pt x="148" y="20"/>
                      <a:pt x="144" y="12"/>
                    </a:cubicBezTo>
                    <a:moveTo>
                      <a:pt x="159" y="36"/>
                    </a:moveTo>
                    <a:cubicBezTo>
                      <a:pt x="157" y="28"/>
                      <a:pt x="154" y="21"/>
                      <a:pt x="152" y="15"/>
                    </a:cubicBezTo>
                    <a:cubicBezTo>
                      <a:pt x="169" y="14"/>
                      <a:pt x="169" y="14"/>
                      <a:pt x="169" y="14"/>
                    </a:cubicBezTo>
                    <a:cubicBezTo>
                      <a:pt x="173" y="17"/>
                      <a:pt x="173" y="17"/>
                      <a:pt x="173" y="17"/>
                    </a:cubicBezTo>
                    <a:cubicBezTo>
                      <a:pt x="180" y="23"/>
                      <a:pt x="186" y="29"/>
                      <a:pt x="191" y="36"/>
                    </a:cubicBezTo>
                    <a:cubicBezTo>
                      <a:pt x="159" y="36"/>
                      <a:pt x="159" y="36"/>
                      <a:pt x="159" y="36"/>
                    </a:cubicBezTo>
                    <a:moveTo>
                      <a:pt x="172" y="12"/>
                    </a:moveTo>
                    <a:cubicBezTo>
                      <a:pt x="149" y="12"/>
                      <a:pt x="149" y="12"/>
                      <a:pt x="149" y="12"/>
                    </a:cubicBezTo>
                    <a:cubicBezTo>
                      <a:pt x="149" y="12"/>
                      <a:pt x="149" y="12"/>
                      <a:pt x="149" y="12"/>
                    </a:cubicBezTo>
                    <a:cubicBezTo>
                      <a:pt x="153" y="21"/>
                      <a:pt x="156" y="29"/>
                      <a:pt x="158" y="38"/>
                    </a:cubicBezTo>
                    <a:cubicBezTo>
                      <a:pt x="197" y="38"/>
                      <a:pt x="197" y="38"/>
                      <a:pt x="197" y="38"/>
                    </a:cubicBezTo>
                    <a:cubicBezTo>
                      <a:pt x="192" y="29"/>
                      <a:pt x="184" y="22"/>
                      <a:pt x="175" y="15"/>
                    </a:cubicBezTo>
                    <a:cubicBezTo>
                      <a:pt x="174" y="14"/>
                      <a:pt x="173" y="13"/>
                      <a:pt x="172" y="12"/>
                    </a:cubicBezTo>
                    <a:moveTo>
                      <a:pt x="203" y="36"/>
                    </a:moveTo>
                    <a:cubicBezTo>
                      <a:pt x="199" y="30"/>
                      <a:pt x="194" y="24"/>
                      <a:pt x="188" y="18"/>
                    </a:cubicBezTo>
                    <a:cubicBezTo>
                      <a:pt x="197" y="23"/>
                      <a:pt x="206" y="29"/>
                      <a:pt x="214" y="36"/>
                    </a:cubicBezTo>
                    <a:cubicBezTo>
                      <a:pt x="203" y="36"/>
                      <a:pt x="203" y="36"/>
                      <a:pt x="203" y="36"/>
                    </a:cubicBezTo>
                    <a:moveTo>
                      <a:pt x="184" y="12"/>
                    </a:moveTo>
                    <a:cubicBezTo>
                      <a:pt x="179" y="12"/>
                      <a:pt x="179" y="12"/>
                      <a:pt x="179" y="12"/>
                    </a:cubicBezTo>
                    <a:cubicBezTo>
                      <a:pt x="179" y="12"/>
                      <a:pt x="179" y="12"/>
                      <a:pt x="179" y="12"/>
                    </a:cubicBezTo>
                    <a:cubicBezTo>
                      <a:pt x="188" y="19"/>
                      <a:pt x="196" y="28"/>
                      <a:pt x="202" y="38"/>
                    </a:cubicBezTo>
                    <a:cubicBezTo>
                      <a:pt x="203" y="38"/>
                      <a:pt x="203" y="38"/>
                      <a:pt x="203" y="38"/>
                    </a:cubicBezTo>
                    <a:cubicBezTo>
                      <a:pt x="203" y="38"/>
                      <a:pt x="203" y="38"/>
                      <a:pt x="203" y="38"/>
                    </a:cubicBezTo>
                    <a:cubicBezTo>
                      <a:pt x="221" y="38"/>
                      <a:pt x="221" y="38"/>
                      <a:pt x="221" y="38"/>
                    </a:cubicBezTo>
                    <a:cubicBezTo>
                      <a:pt x="210" y="28"/>
                      <a:pt x="198" y="19"/>
                      <a:pt x="184" y="12"/>
                    </a:cubicBezTo>
                    <a:moveTo>
                      <a:pt x="115" y="1"/>
                    </a:moveTo>
                    <a:cubicBezTo>
                      <a:pt x="111" y="2"/>
                      <a:pt x="107" y="2"/>
                      <a:pt x="102" y="3"/>
                    </a:cubicBezTo>
                    <a:cubicBezTo>
                      <a:pt x="99" y="5"/>
                      <a:pt x="96" y="6"/>
                      <a:pt x="93" y="8"/>
                    </a:cubicBezTo>
                    <a:cubicBezTo>
                      <a:pt x="93" y="8"/>
                      <a:pt x="93" y="8"/>
                      <a:pt x="93" y="8"/>
                    </a:cubicBezTo>
                    <a:cubicBezTo>
                      <a:pt x="93" y="8"/>
                      <a:pt x="93" y="8"/>
                      <a:pt x="93" y="8"/>
                    </a:cubicBezTo>
                    <a:cubicBezTo>
                      <a:pt x="111" y="8"/>
                      <a:pt x="111" y="8"/>
                      <a:pt x="111" y="8"/>
                    </a:cubicBezTo>
                    <a:cubicBezTo>
                      <a:pt x="112" y="6"/>
                      <a:pt x="114" y="3"/>
                      <a:pt x="115" y="1"/>
                    </a:cubicBezTo>
                    <a:moveTo>
                      <a:pt x="142" y="1"/>
                    </a:moveTo>
                    <a:cubicBezTo>
                      <a:pt x="143" y="3"/>
                      <a:pt x="145" y="6"/>
                      <a:pt x="146" y="8"/>
                    </a:cubicBezTo>
                    <a:cubicBezTo>
                      <a:pt x="164" y="8"/>
                      <a:pt x="164" y="8"/>
                      <a:pt x="164" y="8"/>
                    </a:cubicBezTo>
                    <a:cubicBezTo>
                      <a:pt x="161" y="6"/>
                      <a:pt x="157" y="4"/>
                      <a:pt x="153" y="3"/>
                    </a:cubicBezTo>
                    <a:cubicBezTo>
                      <a:pt x="153" y="3"/>
                      <a:pt x="153" y="3"/>
                      <a:pt x="152" y="2"/>
                    </a:cubicBezTo>
                    <a:cubicBezTo>
                      <a:pt x="152" y="2"/>
                      <a:pt x="152" y="2"/>
                      <a:pt x="151" y="2"/>
                    </a:cubicBezTo>
                    <a:cubicBezTo>
                      <a:pt x="148" y="2"/>
                      <a:pt x="145" y="1"/>
                      <a:pt x="142" y="1"/>
                    </a:cubicBezTo>
                    <a:moveTo>
                      <a:pt x="120" y="5"/>
                    </a:moveTo>
                    <a:cubicBezTo>
                      <a:pt x="121" y="5"/>
                      <a:pt x="122" y="4"/>
                      <a:pt x="122" y="3"/>
                    </a:cubicBezTo>
                    <a:cubicBezTo>
                      <a:pt x="124" y="3"/>
                      <a:pt x="126" y="3"/>
                      <a:pt x="128" y="3"/>
                    </a:cubicBezTo>
                    <a:cubicBezTo>
                      <a:pt x="132" y="3"/>
                      <a:pt x="132" y="3"/>
                      <a:pt x="132" y="3"/>
                    </a:cubicBezTo>
                    <a:cubicBezTo>
                      <a:pt x="133" y="3"/>
                      <a:pt x="134" y="4"/>
                      <a:pt x="135" y="5"/>
                    </a:cubicBezTo>
                    <a:cubicBezTo>
                      <a:pt x="120" y="5"/>
                      <a:pt x="120" y="5"/>
                      <a:pt x="120" y="5"/>
                    </a:cubicBezTo>
                    <a:moveTo>
                      <a:pt x="129" y="0"/>
                    </a:moveTo>
                    <a:cubicBezTo>
                      <a:pt x="127" y="0"/>
                      <a:pt x="125" y="1"/>
                      <a:pt x="123" y="1"/>
                    </a:cubicBezTo>
                    <a:cubicBezTo>
                      <a:pt x="122" y="1"/>
                      <a:pt x="122" y="1"/>
                      <a:pt x="122" y="1"/>
                    </a:cubicBezTo>
                    <a:cubicBezTo>
                      <a:pt x="120" y="3"/>
                      <a:pt x="118" y="5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7"/>
                      <a:pt x="116" y="7"/>
                    </a:cubicBezTo>
                    <a:cubicBezTo>
                      <a:pt x="116" y="7"/>
                      <a:pt x="116" y="7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41" y="8"/>
                      <a:pt x="141" y="8"/>
                      <a:pt x="141" y="8"/>
                    </a:cubicBezTo>
                    <a:cubicBezTo>
                      <a:pt x="140" y="5"/>
                      <a:pt x="137" y="3"/>
                      <a:pt x="135" y="1"/>
                    </a:cubicBezTo>
                    <a:cubicBezTo>
                      <a:pt x="133" y="1"/>
                      <a:pt x="133" y="1"/>
                      <a:pt x="133" y="1"/>
                    </a:cubicBezTo>
                    <a:cubicBezTo>
                      <a:pt x="132" y="0"/>
                      <a:pt x="131" y="0"/>
                      <a:pt x="129" y="0"/>
                    </a:cubicBezTo>
                  </a:path>
                </a:pathLst>
              </a:custGeom>
              <a:solidFill>
                <a:srgbClr val="EEE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72"/>
              <p:cNvSpPr>
                <a:spLocks noEditPoints="1"/>
              </p:cNvSpPr>
              <p:nvPr/>
            </p:nvSpPr>
            <p:spPr bwMode="auto">
              <a:xfrm>
                <a:off x="9390063" y="1808163"/>
                <a:ext cx="411163" cy="411163"/>
              </a:xfrm>
              <a:custGeom>
                <a:avLst/>
                <a:gdLst>
                  <a:gd name="T0" fmla="*/ 122 w 271"/>
                  <a:gd name="T1" fmla="*/ 14 h 271"/>
                  <a:gd name="T2" fmla="*/ 122 w 271"/>
                  <a:gd name="T3" fmla="*/ 14 h 271"/>
                  <a:gd name="T4" fmla="*/ 122 w 271"/>
                  <a:gd name="T5" fmla="*/ 14 h 271"/>
                  <a:gd name="T6" fmla="*/ 122 w 271"/>
                  <a:gd name="T7" fmla="*/ 14 h 271"/>
                  <a:gd name="T8" fmla="*/ 122 w 271"/>
                  <a:gd name="T9" fmla="*/ 13 h 271"/>
                  <a:gd name="T10" fmla="*/ 100 w 271"/>
                  <a:gd name="T11" fmla="*/ 258 h 271"/>
                  <a:gd name="T12" fmla="*/ 129 w 271"/>
                  <a:gd name="T13" fmla="*/ 265 h 271"/>
                  <a:gd name="T14" fmla="*/ 147 w 271"/>
                  <a:gd name="T15" fmla="*/ 258 h 271"/>
                  <a:gd name="T16" fmla="*/ 135 w 271"/>
                  <a:gd name="T17" fmla="*/ 265 h 271"/>
                  <a:gd name="T18" fmla="*/ 169 w 271"/>
                  <a:gd name="T19" fmla="*/ 258 h 271"/>
                  <a:gd name="T20" fmla="*/ 148 w 271"/>
                  <a:gd name="T21" fmla="*/ 264 h 271"/>
                  <a:gd name="T22" fmla="*/ 85 w 271"/>
                  <a:gd name="T23" fmla="*/ 253 h 271"/>
                  <a:gd name="T24" fmla="*/ 115 w 271"/>
                  <a:gd name="T25" fmla="*/ 253 h 271"/>
                  <a:gd name="T26" fmla="*/ 91 w 271"/>
                  <a:gd name="T27" fmla="*/ 252 h 271"/>
                  <a:gd name="T28" fmla="*/ 157 w 271"/>
                  <a:gd name="T29" fmla="*/ 235 h 271"/>
                  <a:gd name="T30" fmla="*/ 197 w 271"/>
                  <a:gd name="T31" fmla="*/ 235 h 271"/>
                  <a:gd name="T32" fmla="*/ 203 w 271"/>
                  <a:gd name="T33" fmla="*/ 235 h 271"/>
                  <a:gd name="T34" fmla="*/ 48 w 271"/>
                  <a:gd name="T35" fmla="*/ 230 h 271"/>
                  <a:gd name="T36" fmla="*/ 48 w 271"/>
                  <a:gd name="T37" fmla="*/ 230 h 271"/>
                  <a:gd name="T38" fmla="*/ 106 w 271"/>
                  <a:gd name="T39" fmla="*/ 230 h 271"/>
                  <a:gd name="T40" fmla="*/ 104 w 271"/>
                  <a:gd name="T41" fmla="*/ 199 h 271"/>
                  <a:gd name="T42" fmla="*/ 163 w 271"/>
                  <a:gd name="T43" fmla="*/ 230 h 271"/>
                  <a:gd name="T44" fmla="*/ 201 w 271"/>
                  <a:gd name="T45" fmla="*/ 230 h 271"/>
                  <a:gd name="T46" fmla="*/ 215 w 271"/>
                  <a:gd name="T47" fmla="*/ 216 h 271"/>
                  <a:gd name="T48" fmla="*/ 223 w 271"/>
                  <a:gd name="T49" fmla="*/ 230 h 271"/>
                  <a:gd name="T50" fmla="*/ 45 w 271"/>
                  <a:gd name="T51" fmla="*/ 195 h 271"/>
                  <a:gd name="T52" fmla="*/ 99 w 271"/>
                  <a:gd name="T53" fmla="*/ 195 h 271"/>
                  <a:gd name="T54" fmla="*/ 100 w 271"/>
                  <a:gd name="T55" fmla="*/ 145 h 271"/>
                  <a:gd name="T56" fmla="*/ 174 w 271"/>
                  <a:gd name="T57" fmla="*/ 145 h 271"/>
                  <a:gd name="T58" fmla="*/ 234 w 271"/>
                  <a:gd name="T59" fmla="*/ 145 h 271"/>
                  <a:gd name="T60" fmla="*/ 7 w 271"/>
                  <a:gd name="T61" fmla="*/ 141 h 271"/>
                  <a:gd name="T62" fmla="*/ 7 w 271"/>
                  <a:gd name="T63" fmla="*/ 141 h 271"/>
                  <a:gd name="T64" fmla="*/ 95 w 271"/>
                  <a:gd name="T65" fmla="*/ 141 h 271"/>
                  <a:gd name="T66" fmla="*/ 102 w 271"/>
                  <a:gd name="T67" fmla="*/ 95 h 271"/>
                  <a:gd name="T68" fmla="*/ 174 w 271"/>
                  <a:gd name="T69" fmla="*/ 141 h 271"/>
                  <a:gd name="T70" fmla="*/ 174 w 271"/>
                  <a:gd name="T71" fmla="*/ 141 h 271"/>
                  <a:gd name="T72" fmla="*/ 235 w 271"/>
                  <a:gd name="T73" fmla="*/ 141 h 271"/>
                  <a:gd name="T74" fmla="*/ 40 w 271"/>
                  <a:gd name="T75" fmla="*/ 91 h 271"/>
                  <a:gd name="T76" fmla="*/ 103 w 271"/>
                  <a:gd name="T77" fmla="*/ 53 h 271"/>
                  <a:gd name="T78" fmla="*/ 109 w 271"/>
                  <a:gd name="T79" fmla="*/ 49 h 271"/>
                  <a:gd name="T80" fmla="*/ 169 w 271"/>
                  <a:gd name="T81" fmla="*/ 68 h 271"/>
                  <a:gd name="T82" fmla="*/ 229 w 271"/>
                  <a:gd name="T83" fmla="*/ 91 h 271"/>
                  <a:gd name="T84" fmla="*/ 229 w 271"/>
                  <a:gd name="T85" fmla="*/ 91 h 271"/>
                  <a:gd name="T86" fmla="*/ 84 w 271"/>
                  <a:gd name="T87" fmla="*/ 18 h 271"/>
                  <a:gd name="T88" fmla="*/ 66 w 271"/>
                  <a:gd name="T89" fmla="*/ 44 h 271"/>
                  <a:gd name="T90" fmla="*/ 105 w 271"/>
                  <a:gd name="T91" fmla="*/ 44 h 271"/>
                  <a:gd name="T92" fmla="*/ 159 w 271"/>
                  <a:gd name="T93" fmla="*/ 44 h 271"/>
                  <a:gd name="T94" fmla="*/ 178 w 271"/>
                  <a:gd name="T95" fmla="*/ 18 h 271"/>
                  <a:gd name="T96" fmla="*/ 209 w 271"/>
                  <a:gd name="T97" fmla="*/ 44 h 271"/>
                  <a:gd name="T98" fmla="*/ 227 w 271"/>
                  <a:gd name="T99" fmla="*/ 44 h 271"/>
                  <a:gd name="T100" fmla="*/ 121 w 271"/>
                  <a:gd name="T101" fmla="*/ 7 h 271"/>
                  <a:gd name="T102" fmla="*/ 148 w 271"/>
                  <a:gd name="T103" fmla="*/ 7 h 271"/>
                  <a:gd name="T104" fmla="*/ 152 w 271"/>
                  <a:gd name="T105" fmla="*/ 14 h 271"/>
                  <a:gd name="T106" fmla="*/ 139 w 271"/>
                  <a:gd name="T107" fmla="*/ 7 h 271"/>
                  <a:gd name="T108" fmla="*/ 122 w 271"/>
                  <a:gd name="T109" fmla="*/ 14 h 271"/>
                  <a:gd name="T110" fmla="*/ 136 w 271"/>
                  <a:gd name="T111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1" h="271">
                    <a:moveTo>
                      <a:pt x="147" y="258"/>
                    </a:moveTo>
                    <a:cubicBezTo>
                      <a:pt x="147" y="258"/>
                      <a:pt x="147" y="258"/>
                      <a:pt x="147" y="258"/>
                    </a:cubicBezTo>
                    <a:cubicBezTo>
                      <a:pt x="147" y="258"/>
                      <a:pt x="147" y="258"/>
                      <a:pt x="147" y="258"/>
                    </a:cubicBezTo>
                    <a:moveTo>
                      <a:pt x="122" y="14"/>
                    </a:moveTo>
                    <a:cubicBezTo>
                      <a:pt x="122" y="14"/>
                      <a:pt x="122" y="14"/>
                      <a:pt x="122" y="14"/>
                    </a:cubicBezTo>
                    <a:cubicBezTo>
                      <a:pt x="122" y="14"/>
                      <a:pt x="122" y="14"/>
                      <a:pt x="122" y="14"/>
                    </a:cubicBezTo>
                    <a:cubicBezTo>
                      <a:pt x="122" y="14"/>
                      <a:pt x="122" y="14"/>
                      <a:pt x="122" y="14"/>
                    </a:cubicBezTo>
                    <a:moveTo>
                      <a:pt x="122" y="14"/>
                    </a:moveTo>
                    <a:cubicBezTo>
                      <a:pt x="122" y="14"/>
                      <a:pt x="122" y="14"/>
                      <a:pt x="122" y="14"/>
                    </a:cubicBezTo>
                    <a:cubicBezTo>
                      <a:pt x="122" y="14"/>
                      <a:pt x="122" y="14"/>
                      <a:pt x="122" y="14"/>
                    </a:cubicBezTo>
                    <a:moveTo>
                      <a:pt x="122" y="14"/>
                    </a:moveTo>
                    <a:cubicBezTo>
                      <a:pt x="122" y="14"/>
                      <a:pt x="122" y="14"/>
                      <a:pt x="122" y="14"/>
                    </a:cubicBezTo>
                    <a:cubicBezTo>
                      <a:pt x="122" y="14"/>
                      <a:pt x="122" y="14"/>
                      <a:pt x="122" y="14"/>
                    </a:cubicBezTo>
                    <a:moveTo>
                      <a:pt x="122" y="14"/>
                    </a:moveTo>
                    <a:cubicBezTo>
                      <a:pt x="122" y="14"/>
                      <a:pt x="122" y="14"/>
                      <a:pt x="122" y="14"/>
                    </a:cubicBezTo>
                    <a:cubicBezTo>
                      <a:pt x="122" y="14"/>
                      <a:pt x="122" y="14"/>
                      <a:pt x="122" y="14"/>
                    </a:cubicBezTo>
                    <a:moveTo>
                      <a:pt x="122" y="14"/>
                    </a:moveTo>
                    <a:cubicBezTo>
                      <a:pt x="122" y="14"/>
                      <a:pt x="122" y="14"/>
                      <a:pt x="122" y="14"/>
                    </a:cubicBezTo>
                    <a:cubicBezTo>
                      <a:pt x="122" y="14"/>
                      <a:pt x="122" y="14"/>
                      <a:pt x="122" y="14"/>
                    </a:cubicBezTo>
                    <a:moveTo>
                      <a:pt x="122" y="14"/>
                    </a:moveTo>
                    <a:cubicBezTo>
                      <a:pt x="122" y="14"/>
                      <a:pt x="122" y="14"/>
                      <a:pt x="122" y="14"/>
                    </a:cubicBezTo>
                    <a:cubicBezTo>
                      <a:pt x="122" y="14"/>
                      <a:pt x="122" y="14"/>
                      <a:pt x="122" y="14"/>
                    </a:cubicBezTo>
                    <a:moveTo>
                      <a:pt x="122" y="13"/>
                    </a:moveTo>
                    <a:cubicBezTo>
                      <a:pt x="122" y="13"/>
                      <a:pt x="122" y="14"/>
                      <a:pt x="122" y="14"/>
                    </a:cubicBezTo>
                    <a:cubicBezTo>
                      <a:pt x="122" y="13"/>
                      <a:pt x="122" y="13"/>
                      <a:pt x="122" y="13"/>
                    </a:cubicBezTo>
                    <a:moveTo>
                      <a:pt x="122" y="264"/>
                    </a:moveTo>
                    <a:cubicBezTo>
                      <a:pt x="117" y="264"/>
                      <a:pt x="114" y="263"/>
                      <a:pt x="110" y="262"/>
                    </a:cubicBezTo>
                    <a:cubicBezTo>
                      <a:pt x="110" y="262"/>
                      <a:pt x="110" y="262"/>
                      <a:pt x="109" y="262"/>
                    </a:cubicBezTo>
                    <a:cubicBezTo>
                      <a:pt x="108" y="262"/>
                      <a:pt x="108" y="262"/>
                      <a:pt x="108" y="262"/>
                    </a:cubicBezTo>
                    <a:cubicBezTo>
                      <a:pt x="105" y="260"/>
                      <a:pt x="102" y="259"/>
                      <a:pt x="100" y="258"/>
                    </a:cubicBezTo>
                    <a:cubicBezTo>
                      <a:pt x="117" y="258"/>
                      <a:pt x="117" y="258"/>
                      <a:pt x="117" y="258"/>
                    </a:cubicBezTo>
                    <a:cubicBezTo>
                      <a:pt x="118" y="260"/>
                      <a:pt x="120" y="262"/>
                      <a:pt x="121" y="264"/>
                    </a:cubicBezTo>
                    <a:cubicBezTo>
                      <a:pt x="122" y="264"/>
                      <a:pt x="122" y="264"/>
                      <a:pt x="122" y="264"/>
                    </a:cubicBezTo>
                    <a:moveTo>
                      <a:pt x="135" y="265"/>
                    </a:moveTo>
                    <a:cubicBezTo>
                      <a:pt x="133" y="265"/>
                      <a:pt x="131" y="265"/>
                      <a:pt x="129" y="265"/>
                    </a:cubicBezTo>
                    <a:cubicBezTo>
                      <a:pt x="128" y="264"/>
                      <a:pt x="128" y="264"/>
                      <a:pt x="128" y="264"/>
                    </a:cubicBezTo>
                    <a:cubicBezTo>
                      <a:pt x="126" y="263"/>
                      <a:pt x="124" y="260"/>
                      <a:pt x="122" y="258"/>
                    </a:cubicBezTo>
                    <a:cubicBezTo>
                      <a:pt x="122" y="258"/>
                      <a:pt x="122" y="258"/>
                      <a:pt x="122" y="258"/>
                    </a:cubicBezTo>
                    <a:cubicBezTo>
                      <a:pt x="147" y="258"/>
                      <a:pt x="147" y="258"/>
                      <a:pt x="147" y="258"/>
                    </a:cubicBezTo>
                    <a:cubicBezTo>
                      <a:pt x="147" y="258"/>
                      <a:pt x="147" y="258"/>
                      <a:pt x="147" y="258"/>
                    </a:cubicBezTo>
                    <a:cubicBezTo>
                      <a:pt x="147" y="258"/>
                      <a:pt x="147" y="258"/>
                      <a:pt x="147" y="258"/>
                    </a:cubicBezTo>
                    <a:cubicBezTo>
                      <a:pt x="147" y="258"/>
                      <a:pt x="147" y="258"/>
                      <a:pt x="147" y="258"/>
                    </a:cubicBezTo>
                    <a:cubicBezTo>
                      <a:pt x="145" y="261"/>
                      <a:pt x="143" y="263"/>
                      <a:pt x="141" y="265"/>
                    </a:cubicBezTo>
                    <a:cubicBezTo>
                      <a:pt x="139" y="265"/>
                      <a:pt x="139" y="265"/>
                      <a:pt x="139" y="265"/>
                    </a:cubicBezTo>
                    <a:cubicBezTo>
                      <a:pt x="138" y="265"/>
                      <a:pt x="137" y="265"/>
                      <a:pt x="135" y="265"/>
                    </a:cubicBezTo>
                    <a:moveTo>
                      <a:pt x="148" y="264"/>
                    </a:moveTo>
                    <a:cubicBezTo>
                      <a:pt x="149" y="262"/>
                      <a:pt x="151" y="260"/>
                      <a:pt x="152" y="258"/>
                    </a:cubicBezTo>
                    <a:cubicBezTo>
                      <a:pt x="170" y="258"/>
                      <a:pt x="170" y="258"/>
                      <a:pt x="170" y="258"/>
                    </a:cubicBezTo>
                    <a:cubicBezTo>
                      <a:pt x="169" y="258"/>
                      <a:pt x="169" y="258"/>
                      <a:pt x="169" y="258"/>
                    </a:cubicBezTo>
                    <a:cubicBezTo>
                      <a:pt x="169" y="258"/>
                      <a:pt x="169" y="258"/>
                      <a:pt x="169" y="258"/>
                    </a:cubicBezTo>
                    <a:cubicBezTo>
                      <a:pt x="169" y="258"/>
                      <a:pt x="169" y="258"/>
                      <a:pt x="168" y="258"/>
                    </a:cubicBezTo>
                    <a:cubicBezTo>
                      <a:pt x="168" y="259"/>
                      <a:pt x="168" y="259"/>
                      <a:pt x="168" y="259"/>
                    </a:cubicBezTo>
                    <a:cubicBezTo>
                      <a:pt x="168" y="259"/>
                      <a:pt x="168" y="259"/>
                      <a:pt x="169" y="258"/>
                    </a:cubicBezTo>
                    <a:cubicBezTo>
                      <a:pt x="165" y="260"/>
                      <a:pt x="162" y="262"/>
                      <a:pt x="158" y="263"/>
                    </a:cubicBezTo>
                    <a:cubicBezTo>
                      <a:pt x="155" y="263"/>
                      <a:pt x="151" y="264"/>
                      <a:pt x="148" y="264"/>
                    </a:cubicBezTo>
                    <a:moveTo>
                      <a:pt x="83" y="253"/>
                    </a:moveTo>
                    <a:cubicBezTo>
                      <a:pt x="72" y="249"/>
                      <a:pt x="62" y="242"/>
                      <a:pt x="53" y="235"/>
                    </a:cubicBezTo>
                    <a:cubicBezTo>
                      <a:pt x="66" y="235"/>
                      <a:pt x="66" y="235"/>
                      <a:pt x="66" y="235"/>
                    </a:cubicBezTo>
                    <a:cubicBezTo>
                      <a:pt x="72" y="242"/>
                      <a:pt x="78" y="248"/>
                      <a:pt x="85" y="253"/>
                    </a:cubicBezTo>
                    <a:cubicBezTo>
                      <a:pt x="85" y="253"/>
                      <a:pt x="85" y="253"/>
                      <a:pt x="85" y="253"/>
                    </a:cubicBezTo>
                    <a:cubicBezTo>
                      <a:pt x="83" y="253"/>
                      <a:pt x="83" y="253"/>
                      <a:pt x="83" y="253"/>
                    </a:cubicBezTo>
                    <a:moveTo>
                      <a:pt x="92" y="253"/>
                    </a:moveTo>
                    <a:cubicBezTo>
                      <a:pt x="84" y="248"/>
                      <a:pt x="78" y="242"/>
                      <a:pt x="72" y="235"/>
                    </a:cubicBezTo>
                    <a:cubicBezTo>
                      <a:pt x="108" y="235"/>
                      <a:pt x="108" y="235"/>
                      <a:pt x="108" y="235"/>
                    </a:cubicBezTo>
                    <a:cubicBezTo>
                      <a:pt x="110" y="241"/>
                      <a:pt x="112" y="247"/>
                      <a:pt x="115" y="253"/>
                    </a:cubicBezTo>
                    <a:cubicBezTo>
                      <a:pt x="115" y="253"/>
                      <a:pt x="115" y="253"/>
                      <a:pt x="115" y="253"/>
                    </a:cubicBezTo>
                    <a:cubicBezTo>
                      <a:pt x="92" y="253"/>
                      <a:pt x="92" y="253"/>
                      <a:pt x="92" y="253"/>
                    </a:cubicBezTo>
                    <a:cubicBezTo>
                      <a:pt x="92" y="253"/>
                      <a:pt x="92" y="253"/>
                      <a:pt x="92" y="253"/>
                    </a:cubicBezTo>
                    <a:cubicBezTo>
                      <a:pt x="92" y="253"/>
                      <a:pt x="92" y="253"/>
                      <a:pt x="92" y="253"/>
                    </a:cubicBezTo>
                    <a:cubicBezTo>
                      <a:pt x="92" y="253"/>
                      <a:pt x="92" y="253"/>
                      <a:pt x="91" y="252"/>
                    </a:cubicBezTo>
                    <a:cubicBezTo>
                      <a:pt x="91" y="252"/>
                      <a:pt x="90" y="252"/>
                      <a:pt x="90" y="252"/>
                    </a:cubicBezTo>
                    <a:cubicBezTo>
                      <a:pt x="90" y="252"/>
                      <a:pt x="91" y="252"/>
                      <a:pt x="92" y="253"/>
                    </a:cubicBezTo>
                    <a:moveTo>
                      <a:pt x="120" y="253"/>
                    </a:moveTo>
                    <a:cubicBezTo>
                      <a:pt x="117" y="247"/>
                      <a:pt x="114" y="241"/>
                      <a:pt x="112" y="235"/>
                    </a:cubicBezTo>
                    <a:cubicBezTo>
                      <a:pt x="157" y="235"/>
                      <a:pt x="157" y="235"/>
                      <a:pt x="157" y="235"/>
                    </a:cubicBezTo>
                    <a:cubicBezTo>
                      <a:pt x="155" y="241"/>
                      <a:pt x="153" y="247"/>
                      <a:pt x="150" y="253"/>
                    </a:cubicBezTo>
                    <a:cubicBezTo>
                      <a:pt x="120" y="253"/>
                      <a:pt x="120" y="253"/>
                      <a:pt x="120" y="253"/>
                    </a:cubicBezTo>
                    <a:moveTo>
                      <a:pt x="154" y="253"/>
                    </a:moveTo>
                    <a:cubicBezTo>
                      <a:pt x="157" y="247"/>
                      <a:pt x="160" y="241"/>
                      <a:pt x="162" y="235"/>
                    </a:cubicBezTo>
                    <a:cubicBezTo>
                      <a:pt x="197" y="235"/>
                      <a:pt x="197" y="235"/>
                      <a:pt x="197" y="235"/>
                    </a:cubicBezTo>
                    <a:cubicBezTo>
                      <a:pt x="191" y="242"/>
                      <a:pt x="184" y="248"/>
                      <a:pt x="177" y="253"/>
                    </a:cubicBezTo>
                    <a:cubicBezTo>
                      <a:pt x="155" y="253"/>
                      <a:pt x="155" y="253"/>
                      <a:pt x="155" y="253"/>
                    </a:cubicBezTo>
                    <a:cubicBezTo>
                      <a:pt x="154" y="253"/>
                      <a:pt x="154" y="253"/>
                      <a:pt x="154" y="253"/>
                    </a:cubicBezTo>
                    <a:moveTo>
                      <a:pt x="184" y="253"/>
                    </a:moveTo>
                    <a:cubicBezTo>
                      <a:pt x="191" y="248"/>
                      <a:pt x="198" y="242"/>
                      <a:pt x="203" y="235"/>
                    </a:cubicBezTo>
                    <a:cubicBezTo>
                      <a:pt x="218" y="235"/>
                      <a:pt x="218" y="235"/>
                      <a:pt x="218" y="235"/>
                    </a:cubicBezTo>
                    <a:cubicBezTo>
                      <a:pt x="209" y="242"/>
                      <a:pt x="199" y="249"/>
                      <a:pt x="189" y="253"/>
                    </a:cubicBezTo>
                    <a:cubicBezTo>
                      <a:pt x="185" y="253"/>
                      <a:pt x="185" y="253"/>
                      <a:pt x="185" y="253"/>
                    </a:cubicBezTo>
                    <a:cubicBezTo>
                      <a:pt x="184" y="253"/>
                      <a:pt x="184" y="253"/>
                      <a:pt x="184" y="253"/>
                    </a:cubicBezTo>
                    <a:moveTo>
                      <a:pt x="48" y="230"/>
                    </a:moveTo>
                    <a:cubicBezTo>
                      <a:pt x="47" y="230"/>
                      <a:pt x="47" y="230"/>
                      <a:pt x="47" y="230"/>
                    </a:cubicBezTo>
                    <a:cubicBezTo>
                      <a:pt x="37" y="221"/>
                      <a:pt x="30" y="210"/>
                      <a:pt x="23" y="199"/>
                    </a:cubicBezTo>
                    <a:cubicBezTo>
                      <a:pt x="46" y="199"/>
                      <a:pt x="46" y="199"/>
                      <a:pt x="46" y="199"/>
                    </a:cubicBezTo>
                    <a:cubicBezTo>
                      <a:pt x="51" y="210"/>
                      <a:pt x="56" y="221"/>
                      <a:pt x="63" y="230"/>
                    </a:cubicBezTo>
                    <a:cubicBezTo>
                      <a:pt x="48" y="230"/>
                      <a:pt x="48" y="230"/>
                      <a:pt x="48" y="230"/>
                    </a:cubicBezTo>
                    <a:moveTo>
                      <a:pt x="68" y="230"/>
                    </a:moveTo>
                    <a:cubicBezTo>
                      <a:pt x="68" y="230"/>
                      <a:pt x="68" y="230"/>
                      <a:pt x="68" y="230"/>
                    </a:cubicBezTo>
                    <a:cubicBezTo>
                      <a:pt x="61" y="221"/>
                      <a:pt x="55" y="210"/>
                      <a:pt x="51" y="199"/>
                    </a:cubicBezTo>
                    <a:cubicBezTo>
                      <a:pt x="100" y="199"/>
                      <a:pt x="100" y="199"/>
                      <a:pt x="100" y="199"/>
                    </a:cubicBezTo>
                    <a:cubicBezTo>
                      <a:pt x="102" y="210"/>
                      <a:pt x="104" y="220"/>
                      <a:pt x="106" y="230"/>
                    </a:cubicBezTo>
                    <a:cubicBezTo>
                      <a:pt x="69" y="230"/>
                      <a:pt x="69" y="230"/>
                      <a:pt x="69" y="230"/>
                    </a:cubicBezTo>
                    <a:cubicBezTo>
                      <a:pt x="68" y="230"/>
                      <a:pt x="68" y="230"/>
                      <a:pt x="68" y="230"/>
                    </a:cubicBezTo>
                    <a:moveTo>
                      <a:pt x="111" y="230"/>
                    </a:moveTo>
                    <a:cubicBezTo>
                      <a:pt x="111" y="229"/>
                      <a:pt x="111" y="229"/>
                      <a:pt x="111" y="229"/>
                    </a:cubicBezTo>
                    <a:cubicBezTo>
                      <a:pt x="108" y="220"/>
                      <a:pt x="106" y="210"/>
                      <a:pt x="104" y="199"/>
                    </a:cubicBezTo>
                    <a:cubicBezTo>
                      <a:pt x="165" y="199"/>
                      <a:pt x="165" y="199"/>
                      <a:pt x="165" y="199"/>
                    </a:cubicBezTo>
                    <a:cubicBezTo>
                      <a:pt x="163" y="210"/>
                      <a:pt x="161" y="220"/>
                      <a:pt x="159" y="229"/>
                    </a:cubicBezTo>
                    <a:cubicBezTo>
                      <a:pt x="158" y="230"/>
                      <a:pt x="158" y="230"/>
                      <a:pt x="158" y="230"/>
                    </a:cubicBezTo>
                    <a:cubicBezTo>
                      <a:pt x="111" y="230"/>
                      <a:pt x="111" y="230"/>
                      <a:pt x="111" y="230"/>
                    </a:cubicBezTo>
                    <a:moveTo>
                      <a:pt x="163" y="230"/>
                    </a:moveTo>
                    <a:cubicBezTo>
                      <a:pt x="163" y="230"/>
                      <a:pt x="163" y="230"/>
                      <a:pt x="163" y="230"/>
                    </a:cubicBezTo>
                    <a:cubicBezTo>
                      <a:pt x="166" y="220"/>
                      <a:pt x="168" y="210"/>
                      <a:pt x="169" y="199"/>
                    </a:cubicBezTo>
                    <a:cubicBezTo>
                      <a:pt x="218" y="199"/>
                      <a:pt x="218" y="199"/>
                      <a:pt x="218" y="199"/>
                    </a:cubicBezTo>
                    <a:cubicBezTo>
                      <a:pt x="214" y="210"/>
                      <a:pt x="209" y="221"/>
                      <a:pt x="201" y="230"/>
                    </a:cubicBezTo>
                    <a:cubicBezTo>
                      <a:pt x="201" y="230"/>
                      <a:pt x="201" y="230"/>
                      <a:pt x="201" y="230"/>
                    </a:cubicBezTo>
                    <a:cubicBezTo>
                      <a:pt x="201" y="230"/>
                      <a:pt x="201" y="230"/>
                      <a:pt x="201" y="230"/>
                    </a:cubicBezTo>
                    <a:cubicBezTo>
                      <a:pt x="163" y="230"/>
                      <a:pt x="163" y="230"/>
                      <a:pt x="163" y="230"/>
                    </a:cubicBezTo>
                    <a:moveTo>
                      <a:pt x="206" y="230"/>
                    </a:moveTo>
                    <a:cubicBezTo>
                      <a:pt x="210" y="226"/>
                      <a:pt x="213" y="221"/>
                      <a:pt x="215" y="216"/>
                    </a:cubicBezTo>
                    <a:cubicBezTo>
                      <a:pt x="215" y="216"/>
                      <a:pt x="215" y="216"/>
                      <a:pt x="215" y="216"/>
                    </a:cubicBezTo>
                    <a:cubicBezTo>
                      <a:pt x="218" y="211"/>
                      <a:pt x="221" y="205"/>
                      <a:pt x="223" y="199"/>
                    </a:cubicBezTo>
                    <a:cubicBezTo>
                      <a:pt x="248" y="199"/>
                      <a:pt x="248" y="199"/>
                      <a:pt x="248" y="199"/>
                    </a:cubicBezTo>
                    <a:cubicBezTo>
                      <a:pt x="242" y="209"/>
                      <a:pt x="235" y="219"/>
                      <a:pt x="227" y="227"/>
                    </a:cubicBezTo>
                    <a:cubicBezTo>
                      <a:pt x="226" y="228"/>
                      <a:pt x="225" y="229"/>
                      <a:pt x="224" y="230"/>
                    </a:cubicBezTo>
                    <a:cubicBezTo>
                      <a:pt x="223" y="230"/>
                      <a:pt x="223" y="230"/>
                      <a:pt x="223" y="230"/>
                    </a:cubicBezTo>
                    <a:cubicBezTo>
                      <a:pt x="206" y="230"/>
                      <a:pt x="206" y="230"/>
                      <a:pt x="206" y="230"/>
                    </a:cubicBezTo>
                    <a:moveTo>
                      <a:pt x="21" y="195"/>
                    </a:moveTo>
                    <a:cubicBezTo>
                      <a:pt x="13" y="180"/>
                      <a:pt x="8" y="163"/>
                      <a:pt x="7" y="145"/>
                    </a:cubicBezTo>
                    <a:cubicBezTo>
                      <a:pt x="35" y="145"/>
                      <a:pt x="35" y="145"/>
                      <a:pt x="35" y="145"/>
                    </a:cubicBezTo>
                    <a:cubicBezTo>
                      <a:pt x="36" y="162"/>
                      <a:pt x="39" y="179"/>
                      <a:pt x="45" y="195"/>
                    </a:cubicBezTo>
                    <a:cubicBezTo>
                      <a:pt x="21" y="195"/>
                      <a:pt x="21" y="195"/>
                      <a:pt x="21" y="195"/>
                    </a:cubicBezTo>
                    <a:moveTo>
                      <a:pt x="49" y="195"/>
                    </a:moveTo>
                    <a:cubicBezTo>
                      <a:pt x="43" y="179"/>
                      <a:pt x="40" y="162"/>
                      <a:pt x="39" y="145"/>
                    </a:cubicBezTo>
                    <a:cubicBezTo>
                      <a:pt x="96" y="145"/>
                      <a:pt x="96" y="145"/>
                      <a:pt x="96" y="145"/>
                    </a:cubicBezTo>
                    <a:cubicBezTo>
                      <a:pt x="96" y="162"/>
                      <a:pt x="97" y="178"/>
                      <a:pt x="99" y="195"/>
                    </a:cubicBezTo>
                    <a:cubicBezTo>
                      <a:pt x="49" y="195"/>
                      <a:pt x="49" y="195"/>
                      <a:pt x="49" y="195"/>
                    </a:cubicBezTo>
                    <a:moveTo>
                      <a:pt x="104" y="195"/>
                    </a:moveTo>
                    <a:cubicBezTo>
                      <a:pt x="103" y="187"/>
                      <a:pt x="102" y="179"/>
                      <a:pt x="101" y="171"/>
                    </a:cubicBezTo>
                    <a:cubicBezTo>
                      <a:pt x="101" y="171"/>
                      <a:pt x="101" y="171"/>
                      <a:pt x="101" y="171"/>
                    </a:cubicBezTo>
                    <a:cubicBezTo>
                      <a:pt x="100" y="162"/>
                      <a:pt x="100" y="154"/>
                      <a:pt x="100" y="145"/>
                    </a:cubicBezTo>
                    <a:cubicBezTo>
                      <a:pt x="169" y="145"/>
                      <a:pt x="169" y="145"/>
                      <a:pt x="169" y="145"/>
                    </a:cubicBezTo>
                    <a:cubicBezTo>
                      <a:pt x="169" y="162"/>
                      <a:pt x="168" y="178"/>
                      <a:pt x="166" y="195"/>
                    </a:cubicBezTo>
                    <a:cubicBezTo>
                      <a:pt x="104" y="195"/>
                      <a:pt x="104" y="195"/>
                      <a:pt x="104" y="195"/>
                    </a:cubicBezTo>
                    <a:moveTo>
                      <a:pt x="170" y="195"/>
                    </a:moveTo>
                    <a:cubicBezTo>
                      <a:pt x="172" y="178"/>
                      <a:pt x="173" y="162"/>
                      <a:pt x="174" y="145"/>
                    </a:cubicBezTo>
                    <a:cubicBezTo>
                      <a:pt x="230" y="145"/>
                      <a:pt x="230" y="145"/>
                      <a:pt x="230" y="145"/>
                    </a:cubicBezTo>
                    <a:cubicBezTo>
                      <a:pt x="229" y="162"/>
                      <a:pt x="226" y="179"/>
                      <a:pt x="220" y="195"/>
                    </a:cubicBezTo>
                    <a:cubicBezTo>
                      <a:pt x="170" y="195"/>
                      <a:pt x="170" y="195"/>
                      <a:pt x="170" y="195"/>
                    </a:cubicBezTo>
                    <a:moveTo>
                      <a:pt x="225" y="195"/>
                    </a:moveTo>
                    <a:cubicBezTo>
                      <a:pt x="231" y="179"/>
                      <a:pt x="234" y="162"/>
                      <a:pt x="234" y="145"/>
                    </a:cubicBezTo>
                    <a:cubicBezTo>
                      <a:pt x="264" y="145"/>
                      <a:pt x="264" y="145"/>
                      <a:pt x="264" y="145"/>
                    </a:cubicBezTo>
                    <a:cubicBezTo>
                      <a:pt x="263" y="163"/>
                      <a:pt x="258" y="180"/>
                      <a:pt x="250" y="195"/>
                    </a:cubicBezTo>
                    <a:cubicBezTo>
                      <a:pt x="225" y="195"/>
                      <a:pt x="225" y="195"/>
                      <a:pt x="225" y="195"/>
                    </a:cubicBezTo>
                    <a:cubicBezTo>
                      <a:pt x="225" y="195"/>
                      <a:pt x="225" y="195"/>
                      <a:pt x="225" y="195"/>
                    </a:cubicBezTo>
                    <a:moveTo>
                      <a:pt x="7" y="141"/>
                    </a:moveTo>
                    <a:cubicBezTo>
                      <a:pt x="7" y="141"/>
                      <a:pt x="7" y="141"/>
                      <a:pt x="7" y="141"/>
                    </a:cubicBezTo>
                    <a:cubicBezTo>
                      <a:pt x="6" y="125"/>
                      <a:pt x="8" y="110"/>
                      <a:pt x="13" y="95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36" y="110"/>
                      <a:pt x="34" y="126"/>
                      <a:pt x="35" y="141"/>
                    </a:cubicBezTo>
                    <a:cubicBezTo>
                      <a:pt x="7" y="141"/>
                      <a:pt x="7" y="141"/>
                      <a:pt x="7" y="141"/>
                    </a:cubicBezTo>
                    <a:moveTo>
                      <a:pt x="39" y="141"/>
                    </a:moveTo>
                    <a:cubicBezTo>
                      <a:pt x="39" y="141"/>
                      <a:pt x="39" y="141"/>
                      <a:pt x="39" y="141"/>
                    </a:cubicBezTo>
                    <a:cubicBezTo>
                      <a:pt x="38" y="125"/>
                      <a:pt x="40" y="110"/>
                      <a:pt x="44" y="95"/>
                    </a:cubicBezTo>
                    <a:cubicBezTo>
                      <a:pt x="97" y="95"/>
                      <a:pt x="97" y="95"/>
                      <a:pt x="97" y="95"/>
                    </a:cubicBezTo>
                    <a:cubicBezTo>
                      <a:pt x="96" y="110"/>
                      <a:pt x="95" y="125"/>
                      <a:pt x="95" y="141"/>
                    </a:cubicBezTo>
                    <a:cubicBezTo>
                      <a:pt x="95" y="141"/>
                      <a:pt x="95" y="141"/>
                      <a:pt x="95" y="141"/>
                    </a:cubicBezTo>
                    <a:cubicBezTo>
                      <a:pt x="39" y="141"/>
                      <a:pt x="39" y="141"/>
                      <a:pt x="39" y="141"/>
                    </a:cubicBezTo>
                    <a:moveTo>
                      <a:pt x="100" y="141"/>
                    </a:moveTo>
                    <a:cubicBezTo>
                      <a:pt x="100" y="140"/>
                      <a:pt x="100" y="140"/>
                      <a:pt x="100" y="140"/>
                    </a:cubicBezTo>
                    <a:cubicBezTo>
                      <a:pt x="100" y="125"/>
                      <a:pt x="100" y="110"/>
                      <a:pt x="102" y="95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9" y="110"/>
                      <a:pt x="170" y="125"/>
                      <a:pt x="170" y="140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00" y="141"/>
                      <a:pt x="100" y="141"/>
                      <a:pt x="100" y="141"/>
                    </a:cubicBezTo>
                    <a:moveTo>
                      <a:pt x="174" y="141"/>
                    </a:move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4" y="125"/>
                      <a:pt x="173" y="110"/>
                      <a:pt x="172" y="95"/>
                    </a:cubicBezTo>
                    <a:cubicBezTo>
                      <a:pt x="226" y="95"/>
                      <a:pt x="226" y="95"/>
                      <a:pt x="226" y="95"/>
                    </a:cubicBezTo>
                    <a:cubicBezTo>
                      <a:pt x="229" y="110"/>
                      <a:pt x="231" y="125"/>
                      <a:pt x="230" y="141"/>
                    </a:cubicBezTo>
                    <a:cubicBezTo>
                      <a:pt x="174" y="141"/>
                      <a:pt x="174" y="141"/>
                      <a:pt x="174" y="141"/>
                    </a:cubicBezTo>
                    <a:moveTo>
                      <a:pt x="235" y="141"/>
                    </a:moveTo>
                    <a:cubicBezTo>
                      <a:pt x="235" y="126"/>
                      <a:pt x="234" y="110"/>
                      <a:pt x="230" y="95"/>
                    </a:cubicBezTo>
                    <a:cubicBezTo>
                      <a:pt x="258" y="95"/>
                      <a:pt x="258" y="95"/>
                      <a:pt x="258" y="95"/>
                    </a:cubicBezTo>
                    <a:cubicBezTo>
                      <a:pt x="263" y="110"/>
                      <a:pt x="266" y="125"/>
                      <a:pt x="265" y="141"/>
                    </a:cubicBezTo>
                    <a:cubicBezTo>
                      <a:pt x="235" y="141"/>
                      <a:pt x="235" y="141"/>
                      <a:pt x="235" y="141"/>
                    </a:cubicBezTo>
                    <a:moveTo>
                      <a:pt x="15" y="91"/>
                    </a:moveTo>
                    <a:cubicBezTo>
                      <a:pt x="20" y="75"/>
                      <a:pt x="29" y="61"/>
                      <a:pt x="40" y="49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0" y="62"/>
                      <a:pt x="44" y="76"/>
                      <a:pt x="40" y="91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15" y="91"/>
                      <a:pt x="15" y="91"/>
                      <a:pt x="15" y="91"/>
                    </a:cubicBezTo>
                    <a:moveTo>
                      <a:pt x="45" y="91"/>
                    </a:moveTo>
                    <a:cubicBezTo>
                      <a:pt x="49" y="76"/>
                      <a:pt x="55" y="62"/>
                      <a:pt x="63" y="49"/>
                    </a:cubicBezTo>
                    <a:cubicBezTo>
                      <a:pt x="104" y="49"/>
                      <a:pt x="104" y="49"/>
                      <a:pt x="104" y="49"/>
                    </a:cubicBezTo>
                    <a:cubicBezTo>
                      <a:pt x="104" y="50"/>
                      <a:pt x="104" y="52"/>
                      <a:pt x="103" y="53"/>
                    </a:cubicBezTo>
                    <a:cubicBezTo>
                      <a:pt x="103" y="54"/>
                      <a:pt x="103" y="54"/>
                      <a:pt x="103" y="54"/>
                    </a:cubicBezTo>
                    <a:cubicBezTo>
                      <a:pt x="101" y="66"/>
                      <a:pt x="99" y="78"/>
                      <a:pt x="98" y="91"/>
                    </a:cubicBezTo>
                    <a:cubicBezTo>
                      <a:pt x="45" y="91"/>
                      <a:pt x="45" y="91"/>
                      <a:pt x="45" y="91"/>
                    </a:cubicBezTo>
                    <a:moveTo>
                      <a:pt x="102" y="91"/>
                    </a:moveTo>
                    <a:cubicBezTo>
                      <a:pt x="103" y="77"/>
                      <a:pt x="105" y="63"/>
                      <a:pt x="109" y="49"/>
                    </a:cubicBezTo>
                    <a:cubicBezTo>
                      <a:pt x="160" y="49"/>
                      <a:pt x="160" y="49"/>
                      <a:pt x="160" y="49"/>
                    </a:cubicBezTo>
                    <a:cubicBezTo>
                      <a:pt x="164" y="63"/>
                      <a:pt x="166" y="77"/>
                      <a:pt x="167" y="91"/>
                    </a:cubicBezTo>
                    <a:cubicBezTo>
                      <a:pt x="102" y="91"/>
                      <a:pt x="102" y="91"/>
                      <a:pt x="102" y="91"/>
                    </a:cubicBezTo>
                    <a:moveTo>
                      <a:pt x="172" y="91"/>
                    </a:moveTo>
                    <a:cubicBezTo>
                      <a:pt x="171" y="83"/>
                      <a:pt x="170" y="76"/>
                      <a:pt x="169" y="68"/>
                    </a:cubicBezTo>
                    <a:cubicBezTo>
                      <a:pt x="168" y="62"/>
                      <a:pt x="167" y="55"/>
                      <a:pt x="165" y="49"/>
                    </a:cubicBezTo>
                    <a:cubicBezTo>
                      <a:pt x="206" y="49"/>
                      <a:pt x="206" y="49"/>
                      <a:pt x="206" y="49"/>
                    </a:cubicBezTo>
                    <a:cubicBezTo>
                      <a:pt x="215" y="62"/>
                      <a:pt x="221" y="76"/>
                      <a:pt x="225" y="91"/>
                    </a:cubicBezTo>
                    <a:cubicBezTo>
                      <a:pt x="172" y="91"/>
                      <a:pt x="172" y="91"/>
                      <a:pt x="172" y="91"/>
                    </a:cubicBezTo>
                    <a:moveTo>
                      <a:pt x="229" y="91"/>
                    </a:moveTo>
                    <a:cubicBezTo>
                      <a:pt x="225" y="76"/>
                      <a:pt x="220" y="62"/>
                      <a:pt x="212" y="49"/>
                    </a:cubicBezTo>
                    <a:cubicBezTo>
                      <a:pt x="212" y="49"/>
                      <a:pt x="212" y="49"/>
                      <a:pt x="212" y="49"/>
                    </a:cubicBezTo>
                    <a:cubicBezTo>
                      <a:pt x="231" y="49"/>
                      <a:pt x="231" y="49"/>
                      <a:pt x="231" y="49"/>
                    </a:cubicBezTo>
                    <a:cubicBezTo>
                      <a:pt x="242" y="61"/>
                      <a:pt x="251" y="75"/>
                      <a:pt x="257" y="91"/>
                    </a:cubicBezTo>
                    <a:cubicBezTo>
                      <a:pt x="229" y="91"/>
                      <a:pt x="229" y="91"/>
                      <a:pt x="229" y="91"/>
                    </a:cubicBezTo>
                    <a:moveTo>
                      <a:pt x="44" y="44"/>
                    </a:moveTo>
                    <a:cubicBezTo>
                      <a:pt x="44" y="44"/>
                      <a:pt x="44" y="44"/>
                      <a:pt x="44" y="44"/>
                    </a:cubicBezTo>
                    <a:cubicBezTo>
                      <a:pt x="55" y="34"/>
                      <a:pt x="68" y="25"/>
                      <a:pt x="82" y="18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75" y="25"/>
                      <a:pt x="67" y="34"/>
                      <a:pt x="61" y="44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44" y="44"/>
                      <a:pt x="44" y="44"/>
                      <a:pt x="44" y="44"/>
                    </a:cubicBezTo>
                    <a:moveTo>
                      <a:pt x="66" y="44"/>
                    </a:moveTo>
                    <a:cubicBezTo>
                      <a:pt x="72" y="35"/>
                      <a:pt x="79" y="28"/>
                      <a:pt x="88" y="21"/>
                    </a:cubicBezTo>
                    <a:cubicBezTo>
                      <a:pt x="89" y="20"/>
                      <a:pt x="90" y="19"/>
                      <a:pt x="92" y="18"/>
                    </a:cubicBezTo>
                    <a:cubicBezTo>
                      <a:pt x="114" y="18"/>
                      <a:pt x="114" y="18"/>
                      <a:pt x="114" y="18"/>
                    </a:cubicBezTo>
                    <a:cubicBezTo>
                      <a:pt x="115" y="18"/>
                      <a:pt x="115" y="18"/>
                      <a:pt x="115" y="18"/>
                    </a:cubicBezTo>
                    <a:cubicBezTo>
                      <a:pt x="110" y="27"/>
                      <a:pt x="108" y="35"/>
                      <a:pt x="105" y="44"/>
                    </a:cubicBezTo>
                    <a:cubicBezTo>
                      <a:pt x="66" y="44"/>
                      <a:pt x="66" y="44"/>
                      <a:pt x="66" y="44"/>
                    </a:cubicBezTo>
                    <a:moveTo>
                      <a:pt x="110" y="44"/>
                    </a:moveTo>
                    <a:cubicBezTo>
                      <a:pt x="112" y="35"/>
                      <a:pt x="115" y="26"/>
                      <a:pt x="120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4" y="26"/>
                      <a:pt x="157" y="35"/>
                      <a:pt x="159" y="44"/>
                    </a:cubicBezTo>
                    <a:cubicBezTo>
                      <a:pt x="110" y="44"/>
                      <a:pt x="110" y="44"/>
                      <a:pt x="110" y="44"/>
                    </a:cubicBezTo>
                    <a:moveTo>
                      <a:pt x="164" y="44"/>
                    </a:moveTo>
                    <a:cubicBezTo>
                      <a:pt x="162" y="35"/>
                      <a:pt x="159" y="27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78" y="18"/>
                      <a:pt x="178" y="18"/>
                      <a:pt x="178" y="18"/>
                    </a:cubicBezTo>
                    <a:cubicBezTo>
                      <a:pt x="179" y="19"/>
                      <a:pt x="180" y="20"/>
                      <a:pt x="181" y="21"/>
                    </a:cubicBezTo>
                    <a:cubicBezTo>
                      <a:pt x="190" y="28"/>
                      <a:pt x="198" y="35"/>
                      <a:pt x="203" y="44"/>
                    </a:cubicBezTo>
                    <a:cubicBezTo>
                      <a:pt x="164" y="44"/>
                      <a:pt x="164" y="44"/>
                      <a:pt x="164" y="44"/>
                    </a:cubicBezTo>
                    <a:moveTo>
                      <a:pt x="209" y="44"/>
                    </a:moveTo>
                    <a:cubicBezTo>
                      <a:pt x="209" y="44"/>
                      <a:pt x="209" y="44"/>
                      <a:pt x="209" y="44"/>
                    </a:cubicBezTo>
                    <a:cubicBezTo>
                      <a:pt x="208" y="44"/>
                      <a:pt x="208" y="44"/>
                      <a:pt x="208" y="44"/>
                    </a:cubicBezTo>
                    <a:cubicBezTo>
                      <a:pt x="202" y="34"/>
                      <a:pt x="194" y="25"/>
                      <a:pt x="185" y="18"/>
                    </a:cubicBezTo>
                    <a:cubicBezTo>
                      <a:pt x="185" y="18"/>
                      <a:pt x="185" y="18"/>
                      <a:pt x="185" y="18"/>
                    </a:cubicBezTo>
                    <a:cubicBezTo>
                      <a:pt x="190" y="18"/>
                      <a:pt x="190" y="18"/>
                      <a:pt x="190" y="18"/>
                    </a:cubicBezTo>
                    <a:cubicBezTo>
                      <a:pt x="204" y="25"/>
                      <a:pt x="216" y="34"/>
                      <a:pt x="227" y="44"/>
                    </a:cubicBezTo>
                    <a:cubicBezTo>
                      <a:pt x="209" y="44"/>
                      <a:pt x="209" y="44"/>
                      <a:pt x="209" y="44"/>
                    </a:cubicBezTo>
                    <a:moveTo>
                      <a:pt x="99" y="14"/>
                    </a:moveTo>
                    <a:cubicBezTo>
                      <a:pt x="99" y="14"/>
                      <a:pt x="99" y="14"/>
                      <a:pt x="99" y="14"/>
                    </a:cubicBezTo>
                    <a:cubicBezTo>
                      <a:pt x="102" y="12"/>
                      <a:pt x="105" y="11"/>
                      <a:pt x="108" y="9"/>
                    </a:cubicBezTo>
                    <a:cubicBezTo>
                      <a:pt x="113" y="8"/>
                      <a:pt x="117" y="8"/>
                      <a:pt x="121" y="7"/>
                    </a:cubicBezTo>
                    <a:cubicBezTo>
                      <a:pt x="120" y="9"/>
                      <a:pt x="118" y="12"/>
                      <a:pt x="117" y="14"/>
                    </a:cubicBezTo>
                    <a:cubicBezTo>
                      <a:pt x="99" y="14"/>
                      <a:pt x="99" y="14"/>
                      <a:pt x="99" y="14"/>
                    </a:cubicBezTo>
                    <a:cubicBezTo>
                      <a:pt x="99" y="14"/>
                      <a:pt x="99" y="14"/>
                      <a:pt x="99" y="14"/>
                    </a:cubicBezTo>
                    <a:moveTo>
                      <a:pt x="152" y="14"/>
                    </a:moveTo>
                    <a:cubicBezTo>
                      <a:pt x="151" y="12"/>
                      <a:pt x="149" y="9"/>
                      <a:pt x="148" y="7"/>
                    </a:cubicBezTo>
                    <a:cubicBezTo>
                      <a:pt x="151" y="7"/>
                      <a:pt x="154" y="8"/>
                      <a:pt x="157" y="8"/>
                    </a:cubicBezTo>
                    <a:cubicBezTo>
                      <a:pt x="158" y="8"/>
                      <a:pt x="158" y="8"/>
                      <a:pt x="158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63" y="10"/>
                      <a:pt x="167" y="12"/>
                      <a:pt x="170" y="14"/>
                    </a:cubicBezTo>
                    <a:cubicBezTo>
                      <a:pt x="152" y="14"/>
                      <a:pt x="152" y="14"/>
                      <a:pt x="152" y="14"/>
                    </a:cubicBezTo>
                    <a:moveTo>
                      <a:pt x="122" y="14"/>
                    </a:moveTo>
                    <a:cubicBezTo>
                      <a:pt x="124" y="11"/>
                      <a:pt x="126" y="9"/>
                      <a:pt x="128" y="7"/>
                    </a:cubicBezTo>
                    <a:cubicBezTo>
                      <a:pt x="129" y="7"/>
                      <a:pt x="129" y="7"/>
                      <a:pt x="129" y="7"/>
                    </a:cubicBezTo>
                    <a:cubicBezTo>
                      <a:pt x="131" y="7"/>
                      <a:pt x="133" y="6"/>
                      <a:pt x="135" y="6"/>
                    </a:cubicBezTo>
                    <a:cubicBezTo>
                      <a:pt x="137" y="6"/>
                      <a:pt x="138" y="6"/>
                      <a:pt x="139" y="7"/>
                    </a:cubicBezTo>
                    <a:cubicBezTo>
                      <a:pt x="141" y="7"/>
                      <a:pt x="141" y="7"/>
                      <a:pt x="141" y="7"/>
                    </a:cubicBezTo>
                    <a:cubicBezTo>
                      <a:pt x="143" y="9"/>
                      <a:pt x="146" y="11"/>
                      <a:pt x="147" y="14"/>
                    </a:cubicBezTo>
                    <a:cubicBezTo>
                      <a:pt x="122" y="14"/>
                      <a:pt x="122" y="14"/>
                      <a:pt x="122" y="14"/>
                    </a:cubicBezTo>
                    <a:cubicBezTo>
                      <a:pt x="122" y="14"/>
                      <a:pt x="122" y="14"/>
                      <a:pt x="122" y="14"/>
                    </a:cubicBezTo>
                    <a:cubicBezTo>
                      <a:pt x="122" y="14"/>
                      <a:pt x="122" y="14"/>
                      <a:pt x="122" y="14"/>
                    </a:cubicBezTo>
                    <a:cubicBezTo>
                      <a:pt x="122" y="14"/>
                      <a:pt x="122" y="14"/>
                      <a:pt x="122" y="14"/>
                    </a:cubicBezTo>
                    <a:cubicBezTo>
                      <a:pt x="122" y="14"/>
                      <a:pt x="122" y="14"/>
                      <a:pt x="122" y="14"/>
                    </a:cubicBezTo>
                    <a:moveTo>
                      <a:pt x="136" y="0"/>
                    </a:moveTo>
                    <a:cubicBezTo>
                      <a:pt x="61" y="0"/>
                      <a:pt x="0" y="61"/>
                      <a:pt x="0" y="135"/>
                    </a:cubicBezTo>
                    <a:cubicBezTo>
                      <a:pt x="0" y="210"/>
                      <a:pt x="61" y="271"/>
                      <a:pt x="136" y="271"/>
                    </a:cubicBezTo>
                    <a:cubicBezTo>
                      <a:pt x="210" y="271"/>
                      <a:pt x="271" y="210"/>
                      <a:pt x="271" y="135"/>
                    </a:cubicBezTo>
                    <a:cubicBezTo>
                      <a:pt x="271" y="61"/>
                      <a:pt x="210" y="0"/>
                      <a:pt x="136" y="0"/>
                    </a:cubicBezTo>
                  </a:path>
                </a:pathLst>
              </a:custGeom>
              <a:solidFill>
                <a:srgbClr val="EEE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73"/>
              <p:cNvSpPr>
                <a:spLocks noEditPoints="1"/>
              </p:cNvSpPr>
              <p:nvPr/>
            </p:nvSpPr>
            <p:spPr bwMode="auto">
              <a:xfrm>
                <a:off x="9374188" y="1790701"/>
                <a:ext cx="444500" cy="447675"/>
              </a:xfrm>
              <a:custGeom>
                <a:avLst/>
                <a:gdLst>
                  <a:gd name="T0" fmla="*/ 147 w 294"/>
                  <a:gd name="T1" fmla="*/ 283 h 295"/>
                  <a:gd name="T2" fmla="*/ 11 w 294"/>
                  <a:gd name="T3" fmla="*/ 147 h 295"/>
                  <a:gd name="T4" fmla="*/ 147 w 294"/>
                  <a:gd name="T5" fmla="*/ 12 h 295"/>
                  <a:gd name="T6" fmla="*/ 282 w 294"/>
                  <a:gd name="T7" fmla="*/ 147 h 295"/>
                  <a:gd name="T8" fmla="*/ 147 w 294"/>
                  <a:gd name="T9" fmla="*/ 283 h 295"/>
                  <a:gd name="T10" fmla="*/ 147 w 294"/>
                  <a:gd name="T11" fmla="*/ 0 h 295"/>
                  <a:gd name="T12" fmla="*/ 0 w 294"/>
                  <a:gd name="T13" fmla="*/ 147 h 295"/>
                  <a:gd name="T14" fmla="*/ 147 w 294"/>
                  <a:gd name="T15" fmla="*/ 295 h 295"/>
                  <a:gd name="T16" fmla="*/ 294 w 294"/>
                  <a:gd name="T17" fmla="*/ 147 h 295"/>
                  <a:gd name="T18" fmla="*/ 147 w 294"/>
                  <a:gd name="T1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95">
                    <a:moveTo>
                      <a:pt x="147" y="283"/>
                    </a:moveTo>
                    <a:cubicBezTo>
                      <a:pt x="72" y="283"/>
                      <a:pt x="11" y="222"/>
                      <a:pt x="11" y="147"/>
                    </a:cubicBezTo>
                    <a:cubicBezTo>
                      <a:pt x="11" y="73"/>
                      <a:pt x="72" y="12"/>
                      <a:pt x="147" y="12"/>
                    </a:cubicBezTo>
                    <a:cubicBezTo>
                      <a:pt x="221" y="12"/>
                      <a:pt x="282" y="73"/>
                      <a:pt x="282" y="147"/>
                    </a:cubicBezTo>
                    <a:cubicBezTo>
                      <a:pt x="282" y="222"/>
                      <a:pt x="221" y="283"/>
                      <a:pt x="147" y="283"/>
                    </a:cubicBezTo>
                    <a:moveTo>
                      <a:pt x="147" y="0"/>
                    </a:moveTo>
                    <a:cubicBezTo>
                      <a:pt x="65" y="0"/>
                      <a:pt x="0" y="66"/>
                      <a:pt x="0" y="147"/>
                    </a:cubicBezTo>
                    <a:cubicBezTo>
                      <a:pt x="0" y="229"/>
                      <a:pt x="65" y="295"/>
                      <a:pt x="147" y="295"/>
                    </a:cubicBezTo>
                    <a:cubicBezTo>
                      <a:pt x="228" y="295"/>
                      <a:pt x="294" y="229"/>
                      <a:pt x="294" y="147"/>
                    </a:cubicBezTo>
                    <a:cubicBezTo>
                      <a:pt x="294" y="66"/>
                      <a:pt x="228" y="0"/>
                      <a:pt x="147" y="0"/>
                    </a:cubicBezTo>
                  </a:path>
                </a:pathLst>
              </a:custGeom>
              <a:solidFill>
                <a:srgbClr val="EEE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83" name="组合 182"/>
          <p:cNvGrpSpPr/>
          <p:nvPr/>
        </p:nvGrpSpPr>
        <p:grpSpPr>
          <a:xfrm>
            <a:off x="9203128" y="4728671"/>
            <a:ext cx="860313" cy="860624"/>
            <a:chOff x="9204325" y="4727576"/>
            <a:chExt cx="860425" cy="860425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9204325" y="4727576"/>
              <a:ext cx="860425" cy="860425"/>
            </a:xfrm>
            <a:prstGeom prst="rect">
              <a:avLst/>
            </a:prstGeom>
            <a:solidFill>
              <a:srgbClr val="A9A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3" name="Rectangle 28"/>
            <p:cNvSpPr>
              <a:spLocks noChangeArrowheads="1"/>
            </p:cNvSpPr>
            <p:nvPr/>
          </p:nvSpPr>
          <p:spPr bwMode="auto">
            <a:xfrm>
              <a:off x="9204325" y="4727576"/>
              <a:ext cx="860425" cy="86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9" name="Freeform 74"/>
            <p:cNvSpPr>
              <a:spLocks noEditPoints="1"/>
            </p:cNvSpPr>
            <p:nvPr/>
          </p:nvSpPr>
          <p:spPr bwMode="auto">
            <a:xfrm>
              <a:off x="9434513" y="4951413"/>
              <a:ext cx="373063" cy="388938"/>
            </a:xfrm>
            <a:custGeom>
              <a:avLst/>
              <a:gdLst>
                <a:gd name="T0" fmla="*/ 120 w 246"/>
                <a:gd name="T1" fmla="*/ 167 h 257"/>
                <a:gd name="T2" fmla="*/ 100 w 246"/>
                <a:gd name="T3" fmla="*/ 159 h 257"/>
                <a:gd name="T4" fmla="*/ 93 w 246"/>
                <a:gd name="T5" fmla="*/ 137 h 257"/>
                <a:gd name="T6" fmla="*/ 103 w 246"/>
                <a:gd name="T7" fmla="*/ 110 h 257"/>
                <a:gd name="T8" fmla="*/ 126 w 246"/>
                <a:gd name="T9" fmla="*/ 99 h 257"/>
                <a:gd name="T10" fmla="*/ 145 w 246"/>
                <a:gd name="T11" fmla="*/ 107 h 257"/>
                <a:gd name="T12" fmla="*/ 153 w 246"/>
                <a:gd name="T13" fmla="*/ 128 h 257"/>
                <a:gd name="T14" fmla="*/ 144 w 246"/>
                <a:gd name="T15" fmla="*/ 155 h 257"/>
                <a:gd name="T16" fmla="*/ 120 w 246"/>
                <a:gd name="T17" fmla="*/ 167 h 257"/>
                <a:gd name="T18" fmla="*/ 129 w 246"/>
                <a:gd name="T19" fmla="*/ 0 h 257"/>
                <a:gd name="T20" fmla="*/ 64 w 246"/>
                <a:gd name="T21" fmla="*/ 16 h 257"/>
                <a:gd name="T22" fmla="*/ 17 w 246"/>
                <a:gd name="T23" fmla="*/ 63 h 257"/>
                <a:gd name="T24" fmla="*/ 0 w 246"/>
                <a:gd name="T25" fmla="*/ 129 h 257"/>
                <a:gd name="T26" fmla="*/ 17 w 246"/>
                <a:gd name="T27" fmla="*/ 193 h 257"/>
                <a:gd name="T28" fmla="*/ 64 w 246"/>
                <a:gd name="T29" fmla="*/ 240 h 257"/>
                <a:gd name="T30" fmla="*/ 129 w 246"/>
                <a:gd name="T31" fmla="*/ 257 h 257"/>
                <a:gd name="T32" fmla="*/ 168 w 246"/>
                <a:gd name="T33" fmla="*/ 252 h 257"/>
                <a:gd name="T34" fmla="*/ 200 w 246"/>
                <a:gd name="T35" fmla="*/ 236 h 257"/>
                <a:gd name="T36" fmla="*/ 232 w 246"/>
                <a:gd name="T37" fmla="*/ 203 h 257"/>
                <a:gd name="T38" fmla="*/ 200 w 246"/>
                <a:gd name="T39" fmla="*/ 203 h 257"/>
                <a:gd name="T40" fmla="*/ 166 w 246"/>
                <a:gd name="T41" fmla="*/ 226 h 257"/>
                <a:gd name="T42" fmla="*/ 132 w 246"/>
                <a:gd name="T43" fmla="*/ 233 h 257"/>
                <a:gd name="T44" fmla="*/ 76 w 246"/>
                <a:gd name="T45" fmla="*/ 220 h 257"/>
                <a:gd name="T46" fmla="*/ 38 w 246"/>
                <a:gd name="T47" fmla="*/ 182 h 257"/>
                <a:gd name="T48" fmla="*/ 24 w 246"/>
                <a:gd name="T49" fmla="*/ 128 h 257"/>
                <a:gd name="T50" fmla="*/ 38 w 246"/>
                <a:gd name="T51" fmla="*/ 75 h 257"/>
                <a:gd name="T52" fmla="*/ 75 w 246"/>
                <a:gd name="T53" fmla="*/ 37 h 257"/>
                <a:gd name="T54" fmla="*/ 128 w 246"/>
                <a:gd name="T55" fmla="*/ 24 h 257"/>
                <a:gd name="T56" fmla="*/ 178 w 246"/>
                <a:gd name="T57" fmla="*/ 36 h 257"/>
                <a:gd name="T58" fmla="*/ 212 w 246"/>
                <a:gd name="T59" fmla="*/ 68 h 257"/>
                <a:gd name="T60" fmla="*/ 224 w 246"/>
                <a:gd name="T61" fmla="*/ 115 h 257"/>
                <a:gd name="T62" fmla="*/ 218 w 246"/>
                <a:gd name="T63" fmla="*/ 148 h 257"/>
                <a:gd name="T64" fmla="*/ 202 w 246"/>
                <a:gd name="T65" fmla="*/ 171 h 257"/>
                <a:gd name="T66" fmla="*/ 186 w 246"/>
                <a:gd name="T67" fmla="*/ 179 h 257"/>
                <a:gd name="T68" fmla="*/ 182 w 246"/>
                <a:gd name="T69" fmla="*/ 177 h 257"/>
                <a:gd name="T70" fmla="*/ 180 w 246"/>
                <a:gd name="T71" fmla="*/ 174 h 257"/>
                <a:gd name="T72" fmla="*/ 182 w 246"/>
                <a:gd name="T73" fmla="*/ 162 h 257"/>
                <a:gd name="T74" fmla="*/ 198 w 246"/>
                <a:gd name="T75" fmla="*/ 66 h 257"/>
                <a:gd name="T76" fmla="*/ 166 w 246"/>
                <a:gd name="T77" fmla="*/ 66 h 257"/>
                <a:gd name="T78" fmla="*/ 163 w 246"/>
                <a:gd name="T79" fmla="*/ 84 h 257"/>
                <a:gd name="T80" fmla="*/ 145 w 246"/>
                <a:gd name="T81" fmla="*/ 67 h 257"/>
                <a:gd name="T82" fmla="*/ 122 w 246"/>
                <a:gd name="T83" fmla="*/ 62 h 257"/>
                <a:gd name="T84" fmla="*/ 71 w 246"/>
                <a:gd name="T85" fmla="*/ 86 h 257"/>
                <a:gd name="T86" fmla="*/ 52 w 246"/>
                <a:gd name="T87" fmla="*/ 140 h 257"/>
                <a:gd name="T88" fmla="*/ 68 w 246"/>
                <a:gd name="T89" fmla="*/ 185 h 257"/>
                <a:gd name="T90" fmla="*/ 107 w 246"/>
                <a:gd name="T91" fmla="*/ 201 h 257"/>
                <a:gd name="T92" fmla="*/ 142 w 246"/>
                <a:gd name="T93" fmla="*/ 185 h 257"/>
                <a:gd name="T94" fmla="*/ 147 w 246"/>
                <a:gd name="T95" fmla="*/ 198 h 257"/>
                <a:gd name="T96" fmla="*/ 162 w 246"/>
                <a:gd name="T97" fmla="*/ 203 h 257"/>
                <a:gd name="T98" fmla="*/ 193 w 246"/>
                <a:gd name="T99" fmla="*/ 194 h 257"/>
                <a:gd name="T100" fmla="*/ 232 w 246"/>
                <a:gd name="T101" fmla="*/ 159 h 257"/>
                <a:gd name="T102" fmla="*/ 246 w 246"/>
                <a:gd name="T103" fmla="*/ 105 h 257"/>
                <a:gd name="T104" fmla="*/ 212 w 246"/>
                <a:gd name="T105" fmla="*/ 32 h 257"/>
                <a:gd name="T106" fmla="*/ 129 w 246"/>
                <a:gd name="T10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6" h="257">
                  <a:moveTo>
                    <a:pt x="120" y="167"/>
                  </a:moveTo>
                  <a:cubicBezTo>
                    <a:pt x="112" y="167"/>
                    <a:pt x="105" y="164"/>
                    <a:pt x="100" y="159"/>
                  </a:cubicBezTo>
                  <a:cubicBezTo>
                    <a:pt x="95" y="153"/>
                    <a:pt x="93" y="146"/>
                    <a:pt x="93" y="137"/>
                  </a:cubicBezTo>
                  <a:cubicBezTo>
                    <a:pt x="93" y="127"/>
                    <a:pt x="96" y="118"/>
                    <a:pt x="103" y="110"/>
                  </a:cubicBezTo>
                  <a:cubicBezTo>
                    <a:pt x="109" y="103"/>
                    <a:pt x="117" y="99"/>
                    <a:pt x="126" y="99"/>
                  </a:cubicBezTo>
                  <a:cubicBezTo>
                    <a:pt x="134" y="99"/>
                    <a:pt x="140" y="102"/>
                    <a:pt x="145" y="107"/>
                  </a:cubicBezTo>
                  <a:cubicBezTo>
                    <a:pt x="150" y="113"/>
                    <a:pt x="153" y="120"/>
                    <a:pt x="153" y="128"/>
                  </a:cubicBezTo>
                  <a:cubicBezTo>
                    <a:pt x="153" y="138"/>
                    <a:pt x="150" y="147"/>
                    <a:pt x="144" y="155"/>
                  </a:cubicBezTo>
                  <a:cubicBezTo>
                    <a:pt x="137" y="163"/>
                    <a:pt x="129" y="167"/>
                    <a:pt x="120" y="167"/>
                  </a:cubicBezTo>
                  <a:moveTo>
                    <a:pt x="129" y="0"/>
                  </a:moveTo>
                  <a:cubicBezTo>
                    <a:pt x="105" y="0"/>
                    <a:pt x="84" y="5"/>
                    <a:pt x="64" y="16"/>
                  </a:cubicBezTo>
                  <a:cubicBezTo>
                    <a:pt x="44" y="28"/>
                    <a:pt x="28" y="43"/>
                    <a:pt x="17" y="63"/>
                  </a:cubicBezTo>
                  <a:cubicBezTo>
                    <a:pt x="6" y="84"/>
                    <a:pt x="0" y="105"/>
                    <a:pt x="0" y="129"/>
                  </a:cubicBezTo>
                  <a:cubicBezTo>
                    <a:pt x="0" y="152"/>
                    <a:pt x="6" y="174"/>
                    <a:pt x="17" y="193"/>
                  </a:cubicBezTo>
                  <a:cubicBezTo>
                    <a:pt x="28" y="213"/>
                    <a:pt x="44" y="229"/>
                    <a:pt x="64" y="240"/>
                  </a:cubicBezTo>
                  <a:cubicBezTo>
                    <a:pt x="84" y="252"/>
                    <a:pt x="106" y="257"/>
                    <a:pt x="129" y="257"/>
                  </a:cubicBezTo>
                  <a:cubicBezTo>
                    <a:pt x="143" y="257"/>
                    <a:pt x="155" y="256"/>
                    <a:pt x="168" y="252"/>
                  </a:cubicBezTo>
                  <a:cubicBezTo>
                    <a:pt x="180" y="248"/>
                    <a:pt x="191" y="243"/>
                    <a:pt x="200" y="236"/>
                  </a:cubicBezTo>
                  <a:cubicBezTo>
                    <a:pt x="209" y="229"/>
                    <a:pt x="220" y="218"/>
                    <a:pt x="232" y="203"/>
                  </a:cubicBezTo>
                  <a:cubicBezTo>
                    <a:pt x="200" y="203"/>
                    <a:pt x="200" y="203"/>
                    <a:pt x="200" y="203"/>
                  </a:cubicBezTo>
                  <a:cubicBezTo>
                    <a:pt x="188" y="214"/>
                    <a:pt x="177" y="222"/>
                    <a:pt x="166" y="226"/>
                  </a:cubicBezTo>
                  <a:cubicBezTo>
                    <a:pt x="155" y="231"/>
                    <a:pt x="144" y="233"/>
                    <a:pt x="132" y="233"/>
                  </a:cubicBezTo>
                  <a:cubicBezTo>
                    <a:pt x="112" y="233"/>
                    <a:pt x="93" y="229"/>
                    <a:pt x="76" y="220"/>
                  </a:cubicBezTo>
                  <a:cubicBezTo>
                    <a:pt x="60" y="211"/>
                    <a:pt x="47" y="198"/>
                    <a:pt x="38" y="182"/>
                  </a:cubicBezTo>
                  <a:cubicBezTo>
                    <a:pt x="29" y="166"/>
                    <a:pt x="24" y="148"/>
                    <a:pt x="24" y="128"/>
                  </a:cubicBezTo>
                  <a:cubicBezTo>
                    <a:pt x="24" y="109"/>
                    <a:pt x="29" y="91"/>
                    <a:pt x="38" y="75"/>
                  </a:cubicBezTo>
                  <a:cubicBezTo>
                    <a:pt x="47" y="58"/>
                    <a:pt x="59" y="46"/>
                    <a:pt x="75" y="37"/>
                  </a:cubicBezTo>
                  <a:cubicBezTo>
                    <a:pt x="91" y="28"/>
                    <a:pt x="109" y="24"/>
                    <a:pt x="128" y="24"/>
                  </a:cubicBezTo>
                  <a:cubicBezTo>
                    <a:pt x="147" y="24"/>
                    <a:pt x="164" y="28"/>
                    <a:pt x="178" y="36"/>
                  </a:cubicBezTo>
                  <a:cubicBezTo>
                    <a:pt x="193" y="43"/>
                    <a:pt x="204" y="54"/>
                    <a:pt x="212" y="68"/>
                  </a:cubicBezTo>
                  <a:cubicBezTo>
                    <a:pt x="220" y="81"/>
                    <a:pt x="224" y="97"/>
                    <a:pt x="224" y="115"/>
                  </a:cubicBezTo>
                  <a:cubicBezTo>
                    <a:pt x="224" y="127"/>
                    <a:pt x="222" y="138"/>
                    <a:pt x="218" y="148"/>
                  </a:cubicBezTo>
                  <a:cubicBezTo>
                    <a:pt x="213" y="158"/>
                    <a:pt x="208" y="166"/>
                    <a:pt x="202" y="171"/>
                  </a:cubicBezTo>
                  <a:cubicBezTo>
                    <a:pt x="195" y="176"/>
                    <a:pt x="190" y="179"/>
                    <a:pt x="186" y="179"/>
                  </a:cubicBezTo>
                  <a:cubicBezTo>
                    <a:pt x="184" y="179"/>
                    <a:pt x="183" y="178"/>
                    <a:pt x="182" y="177"/>
                  </a:cubicBezTo>
                  <a:cubicBezTo>
                    <a:pt x="181" y="176"/>
                    <a:pt x="180" y="175"/>
                    <a:pt x="180" y="174"/>
                  </a:cubicBezTo>
                  <a:cubicBezTo>
                    <a:pt x="180" y="173"/>
                    <a:pt x="181" y="169"/>
                    <a:pt x="182" y="162"/>
                  </a:cubicBezTo>
                  <a:cubicBezTo>
                    <a:pt x="198" y="66"/>
                    <a:pt x="198" y="66"/>
                    <a:pt x="198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58" y="76"/>
                    <a:pt x="152" y="71"/>
                    <a:pt x="145" y="67"/>
                  </a:cubicBezTo>
                  <a:cubicBezTo>
                    <a:pt x="138" y="64"/>
                    <a:pt x="131" y="62"/>
                    <a:pt x="122" y="62"/>
                  </a:cubicBezTo>
                  <a:cubicBezTo>
                    <a:pt x="101" y="62"/>
                    <a:pt x="84" y="70"/>
                    <a:pt x="71" y="86"/>
                  </a:cubicBezTo>
                  <a:cubicBezTo>
                    <a:pt x="59" y="102"/>
                    <a:pt x="52" y="120"/>
                    <a:pt x="52" y="140"/>
                  </a:cubicBezTo>
                  <a:cubicBezTo>
                    <a:pt x="52" y="159"/>
                    <a:pt x="57" y="174"/>
                    <a:pt x="68" y="185"/>
                  </a:cubicBezTo>
                  <a:cubicBezTo>
                    <a:pt x="78" y="196"/>
                    <a:pt x="91" y="201"/>
                    <a:pt x="107" y="201"/>
                  </a:cubicBezTo>
                  <a:cubicBezTo>
                    <a:pt x="120" y="201"/>
                    <a:pt x="132" y="196"/>
                    <a:pt x="142" y="185"/>
                  </a:cubicBezTo>
                  <a:cubicBezTo>
                    <a:pt x="142" y="191"/>
                    <a:pt x="144" y="195"/>
                    <a:pt x="147" y="198"/>
                  </a:cubicBezTo>
                  <a:cubicBezTo>
                    <a:pt x="150" y="201"/>
                    <a:pt x="155" y="203"/>
                    <a:pt x="162" y="203"/>
                  </a:cubicBezTo>
                  <a:cubicBezTo>
                    <a:pt x="170" y="203"/>
                    <a:pt x="181" y="200"/>
                    <a:pt x="193" y="194"/>
                  </a:cubicBezTo>
                  <a:cubicBezTo>
                    <a:pt x="210" y="185"/>
                    <a:pt x="222" y="174"/>
                    <a:pt x="232" y="159"/>
                  </a:cubicBezTo>
                  <a:cubicBezTo>
                    <a:pt x="241" y="144"/>
                    <a:pt x="246" y="126"/>
                    <a:pt x="246" y="105"/>
                  </a:cubicBezTo>
                  <a:cubicBezTo>
                    <a:pt x="246" y="77"/>
                    <a:pt x="235" y="53"/>
                    <a:pt x="212" y="32"/>
                  </a:cubicBezTo>
                  <a:cubicBezTo>
                    <a:pt x="190" y="10"/>
                    <a:pt x="162" y="0"/>
                    <a:pt x="129" y="0"/>
                  </a:cubicBezTo>
                </a:path>
              </a:pathLst>
            </a:custGeom>
            <a:solidFill>
              <a:srgbClr val="EEED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82" name="组合 181"/>
          <p:cNvGrpSpPr/>
          <p:nvPr/>
        </p:nvGrpSpPr>
        <p:grpSpPr>
          <a:xfrm>
            <a:off x="10365027" y="4728671"/>
            <a:ext cx="860313" cy="860624"/>
            <a:chOff x="10366375" y="4727576"/>
            <a:chExt cx="860425" cy="860425"/>
          </a:xfrm>
        </p:grpSpPr>
        <p:sp>
          <p:nvSpPr>
            <p:cNvPr id="120" name="Rectangle 35"/>
            <p:cNvSpPr>
              <a:spLocks noChangeArrowheads="1"/>
            </p:cNvSpPr>
            <p:nvPr/>
          </p:nvSpPr>
          <p:spPr bwMode="auto">
            <a:xfrm>
              <a:off x="10366375" y="4727576"/>
              <a:ext cx="860425" cy="860425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1" name="Rectangle 36"/>
            <p:cNvSpPr>
              <a:spLocks noChangeArrowheads="1"/>
            </p:cNvSpPr>
            <p:nvPr/>
          </p:nvSpPr>
          <p:spPr bwMode="auto">
            <a:xfrm>
              <a:off x="10366375" y="4727576"/>
              <a:ext cx="860425" cy="86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0" name="Freeform 75"/>
            <p:cNvSpPr>
              <a:spLocks noEditPoints="1"/>
            </p:cNvSpPr>
            <p:nvPr/>
          </p:nvSpPr>
          <p:spPr bwMode="auto">
            <a:xfrm>
              <a:off x="10653713" y="4911726"/>
              <a:ext cx="300038" cy="495300"/>
            </a:xfrm>
            <a:custGeom>
              <a:avLst/>
              <a:gdLst>
                <a:gd name="T0" fmla="*/ 98 w 198"/>
                <a:gd name="T1" fmla="*/ 170 h 327"/>
                <a:gd name="T2" fmla="*/ 31 w 198"/>
                <a:gd name="T3" fmla="*/ 103 h 327"/>
                <a:gd name="T4" fmla="*/ 98 w 198"/>
                <a:gd name="T5" fmla="*/ 37 h 327"/>
                <a:gd name="T6" fmla="*/ 165 w 198"/>
                <a:gd name="T7" fmla="*/ 103 h 327"/>
                <a:gd name="T8" fmla="*/ 98 w 198"/>
                <a:gd name="T9" fmla="*/ 170 h 327"/>
                <a:gd name="T10" fmla="*/ 99 w 198"/>
                <a:gd name="T11" fmla="*/ 0 h 327"/>
                <a:gd name="T12" fmla="*/ 95 w 198"/>
                <a:gd name="T13" fmla="*/ 1 h 327"/>
                <a:gd name="T14" fmla="*/ 0 w 198"/>
                <a:gd name="T15" fmla="*/ 100 h 327"/>
                <a:gd name="T16" fmla="*/ 94 w 198"/>
                <a:gd name="T17" fmla="*/ 327 h 327"/>
                <a:gd name="T18" fmla="*/ 95 w 198"/>
                <a:gd name="T19" fmla="*/ 325 h 327"/>
                <a:gd name="T20" fmla="*/ 198 w 198"/>
                <a:gd name="T21" fmla="*/ 100 h 327"/>
                <a:gd name="T22" fmla="*/ 99 w 198"/>
                <a:gd name="T23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327">
                  <a:moveTo>
                    <a:pt x="98" y="170"/>
                  </a:moveTo>
                  <a:cubicBezTo>
                    <a:pt x="61" y="170"/>
                    <a:pt x="31" y="140"/>
                    <a:pt x="31" y="103"/>
                  </a:cubicBezTo>
                  <a:cubicBezTo>
                    <a:pt x="31" y="66"/>
                    <a:pt x="61" y="37"/>
                    <a:pt x="98" y="37"/>
                  </a:cubicBezTo>
                  <a:cubicBezTo>
                    <a:pt x="135" y="37"/>
                    <a:pt x="165" y="66"/>
                    <a:pt x="165" y="103"/>
                  </a:cubicBezTo>
                  <a:cubicBezTo>
                    <a:pt x="165" y="140"/>
                    <a:pt x="135" y="170"/>
                    <a:pt x="98" y="170"/>
                  </a:cubicBezTo>
                  <a:moveTo>
                    <a:pt x="99" y="0"/>
                  </a:moveTo>
                  <a:cubicBezTo>
                    <a:pt x="98" y="0"/>
                    <a:pt x="97" y="1"/>
                    <a:pt x="95" y="1"/>
                  </a:cubicBezTo>
                  <a:cubicBezTo>
                    <a:pt x="42" y="3"/>
                    <a:pt x="0" y="46"/>
                    <a:pt x="0" y="100"/>
                  </a:cubicBezTo>
                  <a:cubicBezTo>
                    <a:pt x="0" y="154"/>
                    <a:pt x="94" y="327"/>
                    <a:pt x="94" y="327"/>
                  </a:cubicBezTo>
                  <a:cubicBezTo>
                    <a:pt x="94" y="327"/>
                    <a:pt x="95" y="327"/>
                    <a:pt x="95" y="325"/>
                  </a:cubicBezTo>
                  <a:cubicBezTo>
                    <a:pt x="107" y="306"/>
                    <a:pt x="198" y="151"/>
                    <a:pt x="198" y="100"/>
                  </a:cubicBezTo>
                  <a:cubicBezTo>
                    <a:pt x="198" y="45"/>
                    <a:pt x="154" y="0"/>
                    <a:pt x="99" y="0"/>
                  </a:cubicBezTo>
                </a:path>
              </a:pathLst>
            </a:custGeom>
            <a:solidFill>
              <a:srgbClr val="D5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8014246" y="3672740"/>
            <a:ext cx="861901" cy="860624"/>
            <a:chOff x="8015288" y="3671888"/>
            <a:chExt cx="862013" cy="860425"/>
          </a:xfrm>
        </p:grpSpPr>
        <p:sp>
          <p:nvSpPr>
            <p:cNvPr id="102" name="Rectangle 17"/>
            <p:cNvSpPr>
              <a:spLocks noChangeArrowheads="1"/>
            </p:cNvSpPr>
            <p:nvPr/>
          </p:nvSpPr>
          <p:spPr bwMode="auto">
            <a:xfrm>
              <a:off x="8015288" y="3671888"/>
              <a:ext cx="862013" cy="860425"/>
            </a:xfrm>
            <a:prstGeom prst="rect">
              <a:avLst/>
            </a:prstGeom>
            <a:solidFill>
              <a:srgbClr val="A9A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8015288" y="3671888"/>
              <a:ext cx="862013" cy="86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1" name="Freeform 76"/>
            <p:cNvSpPr>
              <a:spLocks noEditPoints="1"/>
            </p:cNvSpPr>
            <p:nvPr/>
          </p:nvSpPr>
          <p:spPr bwMode="auto">
            <a:xfrm>
              <a:off x="8229600" y="3838576"/>
              <a:ext cx="465138" cy="461963"/>
            </a:xfrm>
            <a:custGeom>
              <a:avLst/>
              <a:gdLst>
                <a:gd name="T0" fmla="*/ 141 w 307"/>
                <a:gd name="T1" fmla="*/ 191 h 305"/>
                <a:gd name="T2" fmla="*/ 153 w 307"/>
                <a:gd name="T3" fmla="*/ 112 h 305"/>
                <a:gd name="T4" fmla="*/ 192 w 307"/>
                <a:gd name="T5" fmla="*/ 165 h 305"/>
                <a:gd name="T6" fmla="*/ 168 w 307"/>
                <a:gd name="T7" fmla="*/ 0 h 305"/>
                <a:gd name="T8" fmla="*/ 149 w 307"/>
                <a:gd name="T9" fmla="*/ 30 h 305"/>
                <a:gd name="T10" fmla="*/ 114 w 307"/>
                <a:gd name="T11" fmla="*/ 41 h 305"/>
                <a:gd name="T12" fmla="*/ 105 w 307"/>
                <a:gd name="T13" fmla="*/ 40 h 305"/>
                <a:gd name="T14" fmla="*/ 77 w 307"/>
                <a:gd name="T15" fmla="*/ 21 h 305"/>
                <a:gd name="T16" fmla="*/ 30 w 307"/>
                <a:gd name="T17" fmla="*/ 62 h 305"/>
                <a:gd name="T18" fmla="*/ 45 w 307"/>
                <a:gd name="T19" fmla="*/ 96 h 305"/>
                <a:gd name="T20" fmla="*/ 40 w 307"/>
                <a:gd name="T21" fmla="*/ 117 h 305"/>
                <a:gd name="T22" fmla="*/ 31 w 307"/>
                <a:gd name="T23" fmla="*/ 138 h 305"/>
                <a:gd name="T24" fmla="*/ 0 w 307"/>
                <a:gd name="T25" fmla="*/ 157 h 305"/>
                <a:gd name="T26" fmla="*/ 19 w 307"/>
                <a:gd name="T27" fmla="*/ 219 h 305"/>
                <a:gd name="T28" fmla="*/ 50 w 307"/>
                <a:gd name="T29" fmla="*/ 218 h 305"/>
                <a:gd name="T30" fmla="*/ 57 w 307"/>
                <a:gd name="T31" fmla="*/ 222 h 305"/>
                <a:gd name="T32" fmla="*/ 80 w 307"/>
                <a:gd name="T33" fmla="*/ 251 h 305"/>
                <a:gd name="T34" fmla="*/ 81 w 307"/>
                <a:gd name="T35" fmla="*/ 288 h 305"/>
                <a:gd name="T36" fmla="*/ 139 w 307"/>
                <a:gd name="T37" fmla="*/ 305 h 305"/>
                <a:gd name="T38" fmla="*/ 159 w 307"/>
                <a:gd name="T39" fmla="*/ 276 h 305"/>
                <a:gd name="T40" fmla="*/ 194 w 307"/>
                <a:gd name="T41" fmla="*/ 264 h 305"/>
                <a:gd name="T42" fmla="*/ 202 w 307"/>
                <a:gd name="T43" fmla="*/ 266 h 305"/>
                <a:gd name="T44" fmla="*/ 230 w 307"/>
                <a:gd name="T45" fmla="*/ 285 h 305"/>
                <a:gd name="T46" fmla="*/ 277 w 307"/>
                <a:gd name="T47" fmla="*/ 243 h 305"/>
                <a:gd name="T48" fmla="*/ 262 w 307"/>
                <a:gd name="T49" fmla="*/ 210 h 305"/>
                <a:gd name="T50" fmla="*/ 267 w 307"/>
                <a:gd name="T51" fmla="*/ 188 h 305"/>
                <a:gd name="T52" fmla="*/ 276 w 307"/>
                <a:gd name="T53" fmla="*/ 167 h 305"/>
                <a:gd name="T54" fmla="*/ 307 w 307"/>
                <a:gd name="T55" fmla="*/ 148 h 305"/>
                <a:gd name="T56" fmla="*/ 288 w 307"/>
                <a:gd name="T57" fmla="*/ 86 h 305"/>
                <a:gd name="T58" fmla="*/ 257 w 307"/>
                <a:gd name="T59" fmla="*/ 87 h 305"/>
                <a:gd name="T60" fmla="*/ 250 w 307"/>
                <a:gd name="T61" fmla="*/ 84 h 305"/>
                <a:gd name="T62" fmla="*/ 227 w 307"/>
                <a:gd name="T63" fmla="*/ 54 h 305"/>
                <a:gd name="T64" fmla="*/ 226 w 307"/>
                <a:gd name="T65" fmla="*/ 18 h 305"/>
                <a:gd name="T66" fmla="*/ 168 w 307"/>
                <a:gd name="T6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7" h="305">
                  <a:moveTo>
                    <a:pt x="153" y="193"/>
                  </a:moveTo>
                  <a:cubicBezTo>
                    <a:pt x="149" y="193"/>
                    <a:pt x="145" y="193"/>
                    <a:pt x="141" y="191"/>
                  </a:cubicBezTo>
                  <a:cubicBezTo>
                    <a:pt x="120" y="185"/>
                    <a:pt x="108" y="162"/>
                    <a:pt x="114" y="140"/>
                  </a:cubicBezTo>
                  <a:cubicBezTo>
                    <a:pt x="120" y="123"/>
                    <a:pt x="136" y="112"/>
                    <a:pt x="153" y="112"/>
                  </a:cubicBezTo>
                  <a:cubicBezTo>
                    <a:pt x="157" y="112"/>
                    <a:pt x="161" y="113"/>
                    <a:pt x="165" y="114"/>
                  </a:cubicBezTo>
                  <a:cubicBezTo>
                    <a:pt x="186" y="120"/>
                    <a:pt x="199" y="143"/>
                    <a:pt x="192" y="165"/>
                  </a:cubicBezTo>
                  <a:cubicBezTo>
                    <a:pt x="186" y="182"/>
                    <a:pt x="170" y="193"/>
                    <a:pt x="153" y="193"/>
                  </a:cubicBezTo>
                  <a:moveTo>
                    <a:pt x="168" y="0"/>
                  </a:moveTo>
                  <a:cubicBezTo>
                    <a:pt x="166" y="0"/>
                    <a:pt x="164" y="1"/>
                    <a:pt x="163" y="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7" y="32"/>
                    <a:pt x="144" y="34"/>
                    <a:pt x="142" y="35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3" y="41"/>
                    <a:pt x="112" y="41"/>
                    <a:pt x="111" y="41"/>
                  </a:cubicBezTo>
                  <a:cubicBezTo>
                    <a:pt x="109" y="41"/>
                    <a:pt x="107" y="41"/>
                    <a:pt x="105" y="40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79" y="21"/>
                    <a:pt x="78" y="21"/>
                    <a:pt x="77" y="21"/>
                  </a:cubicBezTo>
                  <a:cubicBezTo>
                    <a:pt x="75" y="21"/>
                    <a:pt x="74" y="21"/>
                    <a:pt x="73" y="2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8" y="64"/>
                    <a:pt x="27" y="67"/>
                    <a:pt x="29" y="69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6" y="98"/>
                    <a:pt x="46" y="102"/>
                    <a:pt x="45" y="104"/>
                  </a:cubicBezTo>
                  <a:cubicBezTo>
                    <a:pt x="45" y="104"/>
                    <a:pt x="42" y="111"/>
                    <a:pt x="40" y="117"/>
                  </a:cubicBezTo>
                  <a:cubicBezTo>
                    <a:pt x="38" y="124"/>
                    <a:pt x="37" y="131"/>
                    <a:pt x="37" y="131"/>
                  </a:cubicBezTo>
                  <a:cubicBezTo>
                    <a:pt x="36" y="134"/>
                    <a:pt x="34" y="137"/>
                    <a:pt x="31" y="138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1" y="152"/>
                    <a:pt x="0" y="155"/>
                    <a:pt x="0" y="157"/>
                  </a:cubicBezTo>
                  <a:cubicBezTo>
                    <a:pt x="13" y="215"/>
                    <a:pt x="13" y="215"/>
                    <a:pt x="13" y="215"/>
                  </a:cubicBezTo>
                  <a:cubicBezTo>
                    <a:pt x="14" y="217"/>
                    <a:pt x="16" y="219"/>
                    <a:pt x="19" y="219"/>
                  </a:cubicBezTo>
                  <a:cubicBezTo>
                    <a:pt x="19" y="219"/>
                    <a:pt x="19" y="219"/>
                    <a:pt x="19" y="219"/>
                  </a:cubicBezTo>
                  <a:cubicBezTo>
                    <a:pt x="50" y="218"/>
                    <a:pt x="50" y="218"/>
                    <a:pt x="50" y="218"/>
                  </a:cubicBezTo>
                  <a:cubicBezTo>
                    <a:pt x="50" y="218"/>
                    <a:pt x="50" y="218"/>
                    <a:pt x="50" y="218"/>
                  </a:cubicBezTo>
                  <a:cubicBezTo>
                    <a:pt x="52" y="218"/>
                    <a:pt x="56" y="220"/>
                    <a:pt x="57" y="222"/>
                  </a:cubicBezTo>
                  <a:cubicBezTo>
                    <a:pt x="77" y="243"/>
                    <a:pt x="77" y="243"/>
                    <a:pt x="77" y="243"/>
                  </a:cubicBezTo>
                  <a:cubicBezTo>
                    <a:pt x="79" y="245"/>
                    <a:pt x="80" y="249"/>
                    <a:pt x="80" y="251"/>
                  </a:cubicBezTo>
                  <a:cubicBezTo>
                    <a:pt x="77" y="282"/>
                    <a:pt x="77" y="282"/>
                    <a:pt x="77" y="282"/>
                  </a:cubicBezTo>
                  <a:cubicBezTo>
                    <a:pt x="77" y="284"/>
                    <a:pt x="78" y="287"/>
                    <a:pt x="81" y="288"/>
                  </a:cubicBezTo>
                  <a:cubicBezTo>
                    <a:pt x="137" y="305"/>
                    <a:pt x="137" y="305"/>
                    <a:pt x="137" y="305"/>
                  </a:cubicBezTo>
                  <a:cubicBezTo>
                    <a:pt x="138" y="305"/>
                    <a:pt x="138" y="305"/>
                    <a:pt x="139" y="305"/>
                  </a:cubicBezTo>
                  <a:cubicBezTo>
                    <a:pt x="141" y="305"/>
                    <a:pt x="143" y="304"/>
                    <a:pt x="144" y="302"/>
                  </a:cubicBezTo>
                  <a:cubicBezTo>
                    <a:pt x="159" y="276"/>
                    <a:pt x="159" y="276"/>
                    <a:pt x="159" y="276"/>
                  </a:cubicBezTo>
                  <a:cubicBezTo>
                    <a:pt x="160" y="273"/>
                    <a:pt x="163" y="271"/>
                    <a:pt x="165" y="271"/>
                  </a:cubicBezTo>
                  <a:cubicBezTo>
                    <a:pt x="194" y="264"/>
                    <a:pt x="194" y="264"/>
                    <a:pt x="194" y="264"/>
                  </a:cubicBezTo>
                  <a:cubicBezTo>
                    <a:pt x="194" y="264"/>
                    <a:pt x="195" y="264"/>
                    <a:pt x="196" y="264"/>
                  </a:cubicBezTo>
                  <a:cubicBezTo>
                    <a:pt x="198" y="264"/>
                    <a:pt x="200" y="265"/>
                    <a:pt x="202" y="266"/>
                  </a:cubicBezTo>
                  <a:cubicBezTo>
                    <a:pt x="227" y="284"/>
                    <a:pt x="227" y="284"/>
                    <a:pt x="227" y="284"/>
                  </a:cubicBezTo>
                  <a:cubicBezTo>
                    <a:pt x="228" y="284"/>
                    <a:pt x="229" y="285"/>
                    <a:pt x="230" y="285"/>
                  </a:cubicBezTo>
                  <a:cubicBezTo>
                    <a:pt x="232" y="285"/>
                    <a:pt x="233" y="284"/>
                    <a:pt x="234" y="283"/>
                  </a:cubicBezTo>
                  <a:cubicBezTo>
                    <a:pt x="277" y="243"/>
                    <a:pt x="277" y="243"/>
                    <a:pt x="277" y="243"/>
                  </a:cubicBezTo>
                  <a:cubicBezTo>
                    <a:pt x="279" y="241"/>
                    <a:pt x="280" y="238"/>
                    <a:pt x="278" y="236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261" y="208"/>
                    <a:pt x="261" y="204"/>
                    <a:pt x="262" y="201"/>
                  </a:cubicBezTo>
                  <a:cubicBezTo>
                    <a:pt x="262" y="201"/>
                    <a:pt x="265" y="194"/>
                    <a:pt x="267" y="188"/>
                  </a:cubicBezTo>
                  <a:cubicBezTo>
                    <a:pt x="269" y="182"/>
                    <a:pt x="270" y="174"/>
                    <a:pt x="270" y="174"/>
                  </a:cubicBezTo>
                  <a:cubicBezTo>
                    <a:pt x="271" y="171"/>
                    <a:pt x="273" y="168"/>
                    <a:pt x="276" y="167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6" y="154"/>
                    <a:pt x="307" y="151"/>
                    <a:pt x="307" y="148"/>
                  </a:cubicBezTo>
                  <a:cubicBezTo>
                    <a:pt x="294" y="91"/>
                    <a:pt x="294" y="91"/>
                    <a:pt x="294" y="91"/>
                  </a:cubicBezTo>
                  <a:cubicBezTo>
                    <a:pt x="293" y="88"/>
                    <a:pt x="291" y="86"/>
                    <a:pt x="288" y="86"/>
                  </a:cubicBezTo>
                  <a:cubicBezTo>
                    <a:pt x="288" y="86"/>
                    <a:pt x="288" y="86"/>
                    <a:pt x="288" y="86"/>
                  </a:cubicBezTo>
                  <a:cubicBezTo>
                    <a:pt x="257" y="87"/>
                    <a:pt x="257" y="87"/>
                    <a:pt x="257" y="87"/>
                  </a:cubicBezTo>
                  <a:cubicBezTo>
                    <a:pt x="257" y="87"/>
                    <a:pt x="257" y="87"/>
                    <a:pt x="257" y="87"/>
                  </a:cubicBezTo>
                  <a:cubicBezTo>
                    <a:pt x="255" y="87"/>
                    <a:pt x="251" y="86"/>
                    <a:pt x="250" y="84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8" y="60"/>
                    <a:pt x="227" y="57"/>
                    <a:pt x="227" y="54"/>
                  </a:cubicBezTo>
                  <a:cubicBezTo>
                    <a:pt x="230" y="24"/>
                    <a:pt x="230" y="24"/>
                    <a:pt x="230" y="24"/>
                  </a:cubicBezTo>
                  <a:cubicBezTo>
                    <a:pt x="230" y="21"/>
                    <a:pt x="229" y="19"/>
                    <a:pt x="226" y="18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69" y="0"/>
                    <a:pt x="169" y="0"/>
                    <a:pt x="168" y="0"/>
                  </a:cubicBezTo>
                </a:path>
              </a:pathLst>
            </a:custGeom>
            <a:solidFill>
              <a:srgbClr val="EEED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86" name="组合 185"/>
          <p:cNvGrpSpPr/>
          <p:nvPr/>
        </p:nvGrpSpPr>
        <p:grpSpPr>
          <a:xfrm>
            <a:off x="6828538" y="3672740"/>
            <a:ext cx="860313" cy="860624"/>
            <a:chOff x="6829425" y="3671888"/>
            <a:chExt cx="860425" cy="860425"/>
          </a:xfrm>
        </p:grpSpPr>
        <p:sp>
          <p:nvSpPr>
            <p:cNvPr id="47" name="Rectangle 9"/>
            <p:cNvSpPr>
              <a:spLocks noChangeArrowheads="1"/>
            </p:cNvSpPr>
            <p:nvPr/>
          </p:nvSpPr>
          <p:spPr bwMode="auto">
            <a:xfrm>
              <a:off x="6829425" y="3671888"/>
              <a:ext cx="860425" cy="860425"/>
            </a:xfrm>
            <a:prstGeom prst="rect">
              <a:avLst/>
            </a:prstGeom>
            <a:solidFill>
              <a:srgbClr val="A1B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5" name="Rectangle 10"/>
            <p:cNvSpPr>
              <a:spLocks noChangeArrowheads="1"/>
            </p:cNvSpPr>
            <p:nvPr/>
          </p:nvSpPr>
          <p:spPr bwMode="auto">
            <a:xfrm>
              <a:off x="6829425" y="3671888"/>
              <a:ext cx="860425" cy="86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2" name="Freeform 77"/>
            <p:cNvSpPr>
              <a:spLocks noEditPoints="1"/>
            </p:cNvSpPr>
            <p:nvPr/>
          </p:nvSpPr>
          <p:spPr bwMode="auto">
            <a:xfrm>
              <a:off x="7038975" y="3916363"/>
              <a:ext cx="473075" cy="360363"/>
            </a:xfrm>
            <a:custGeom>
              <a:avLst/>
              <a:gdLst>
                <a:gd name="T0" fmla="*/ 93 w 313"/>
                <a:gd name="T1" fmla="*/ 118 h 238"/>
                <a:gd name="T2" fmla="*/ 95 w 313"/>
                <a:gd name="T3" fmla="*/ 106 h 238"/>
                <a:gd name="T4" fmla="*/ 140 w 313"/>
                <a:gd name="T5" fmla="*/ 56 h 238"/>
                <a:gd name="T6" fmla="*/ 145 w 313"/>
                <a:gd name="T7" fmla="*/ 56 h 238"/>
                <a:gd name="T8" fmla="*/ 187 w 313"/>
                <a:gd name="T9" fmla="*/ 84 h 238"/>
                <a:gd name="T10" fmla="*/ 193 w 313"/>
                <a:gd name="T11" fmla="*/ 96 h 238"/>
                <a:gd name="T12" fmla="*/ 202 w 313"/>
                <a:gd name="T13" fmla="*/ 87 h 238"/>
                <a:gd name="T14" fmla="*/ 219 w 313"/>
                <a:gd name="T15" fmla="*/ 80 h 238"/>
                <a:gd name="T16" fmla="*/ 225 w 313"/>
                <a:gd name="T17" fmla="*/ 80 h 238"/>
                <a:gd name="T18" fmla="*/ 245 w 313"/>
                <a:gd name="T19" fmla="*/ 106 h 238"/>
                <a:gd name="T20" fmla="*/ 247 w 313"/>
                <a:gd name="T21" fmla="*/ 117 h 238"/>
                <a:gd name="T22" fmla="*/ 256 w 313"/>
                <a:gd name="T23" fmla="*/ 115 h 238"/>
                <a:gd name="T24" fmla="*/ 260 w 313"/>
                <a:gd name="T25" fmla="*/ 115 h 238"/>
                <a:gd name="T26" fmla="*/ 271 w 313"/>
                <a:gd name="T27" fmla="*/ 118 h 238"/>
                <a:gd name="T28" fmla="*/ 289 w 313"/>
                <a:gd name="T29" fmla="*/ 140 h 238"/>
                <a:gd name="T30" fmla="*/ 288 w 313"/>
                <a:gd name="T31" fmla="*/ 175 h 238"/>
                <a:gd name="T32" fmla="*/ 159 w 313"/>
                <a:gd name="T33" fmla="*/ 214 h 238"/>
                <a:gd name="T34" fmla="*/ 45 w 313"/>
                <a:gd name="T35" fmla="*/ 174 h 238"/>
                <a:gd name="T36" fmla="*/ 71 w 313"/>
                <a:gd name="T37" fmla="*/ 116 h 238"/>
                <a:gd name="T38" fmla="*/ 77 w 313"/>
                <a:gd name="T39" fmla="*/ 115 h 238"/>
                <a:gd name="T40" fmla="*/ 83 w 313"/>
                <a:gd name="T41" fmla="*/ 116 h 238"/>
                <a:gd name="T42" fmla="*/ 93 w 313"/>
                <a:gd name="T43" fmla="*/ 118 h 238"/>
                <a:gd name="T44" fmla="*/ 111 w 313"/>
                <a:gd name="T45" fmla="*/ 0 h 238"/>
                <a:gd name="T46" fmla="*/ 105 w 313"/>
                <a:gd name="T47" fmla="*/ 1 h 238"/>
                <a:gd name="T48" fmla="*/ 55 w 313"/>
                <a:gd name="T49" fmla="*/ 57 h 238"/>
                <a:gd name="T50" fmla="*/ 54 w 313"/>
                <a:gd name="T51" fmla="*/ 61 h 238"/>
                <a:gd name="T52" fmla="*/ 51 w 313"/>
                <a:gd name="T53" fmla="*/ 61 h 238"/>
                <a:gd name="T54" fmla="*/ 44 w 313"/>
                <a:gd name="T55" fmla="*/ 60 h 238"/>
                <a:gd name="T56" fmla="*/ 36 w 313"/>
                <a:gd name="T57" fmla="*/ 61 h 238"/>
                <a:gd name="T58" fmla="*/ 6 w 313"/>
                <a:gd name="T59" fmla="*/ 128 h 238"/>
                <a:gd name="T60" fmla="*/ 23 w 313"/>
                <a:gd name="T61" fmla="*/ 159 h 238"/>
                <a:gd name="T62" fmla="*/ 24 w 313"/>
                <a:gd name="T63" fmla="*/ 168 h 238"/>
                <a:gd name="T64" fmla="*/ 25 w 313"/>
                <a:gd name="T65" fmla="*/ 179 h 238"/>
                <a:gd name="T66" fmla="*/ 159 w 313"/>
                <a:gd name="T67" fmla="*/ 238 h 238"/>
                <a:gd name="T68" fmla="*/ 307 w 313"/>
                <a:gd name="T69" fmla="*/ 184 h 238"/>
                <a:gd name="T70" fmla="*/ 308 w 313"/>
                <a:gd name="T71" fmla="*/ 132 h 238"/>
                <a:gd name="T72" fmla="*/ 279 w 313"/>
                <a:gd name="T73" fmla="*/ 95 h 238"/>
                <a:gd name="T74" fmla="*/ 266 w 313"/>
                <a:gd name="T75" fmla="*/ 91 h 238"/>
                <a:gd name="T76" fmla="*/ 262 w 313"/>
                <a:gd name="T77" fmla="*/ 91 h 238"/>
                <a:gd name="T78" fmla="*/ 231 w 313"/>
                <a:gd name="T79" fmla="*/ 57 h 238"/>
                <a:gd name="T80" fmla="*/ 220 w 313"/>
                <a:gd name="T81" fmla="*/ 55 h 238"/>
                <a:gd name="T82" fmla="*/ 215 w 313"/>
                <a:gd name="T83" fmla="*/ 55 h 238"/>
                <a:gd name="T84" fmla="*/ 199 w 313"/>
                <a:gd name="T85" fmla="*/ 61 h 238"/>
                <a:gd name="T86" fmla="*/ 163 w 313"/>
                <a:gd name="T87" fmla="*/ 34 h 238"/>
                <a:gd name="T88" fmla="*/ 158 w 313"/>
                <a:gd name="T89" fmla="*/ 33 h 238"/>
                <a:gd name="T90" fmla="*/ 158 w 313"/>
                <a:gd name="T91" fmla="*/ 32 h 238"/>
                <a:gd name="T92" fmla="*/ 111 w 313"/>
                <a:gd name="T93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13" h="238">
                  <a:moveTo>
                    <a:pt x="93" y="118"/>
                  </a:moveTo>
                  <a:cubicBezTo>
                    <a:pt x="95" y="106"/>
                    <a:pt x="95" y="106"/>
                    <a:pt x="95" y="106"/>
                  </a:cubicBezTo>
                  <a:cubicBezTo>
                    <a:pt x="98" y="80"/>
                    <a:pt x="117" y="58"/>
                    <a:pt x="140" y="56"/>
                  </a:cubicBezTo>
                  <a:cubicBezTo>
                    <a:pt x="141" y="56"/>
                    <a:pt x="143" y="56"/>
                    <a:pt x="145" y="56"/>
                  </a:cubicBezTo>
                  <a:cubicBezTo>
                    <a:pt x="162" y="56"/>
                    <a:pt x="179" y="66"/>
                    <a:pt x="187" y="84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202" y="87"/>
                    <a:pt x="202" y="87"/>
                    <a:pt x="202" y="87"/>
                  </a:cubicBezTo>
                  <a:cubicBezTo>
                    <a:pt x="207" y="82"/>
                    <a:pt x="214" y="80"/>
                    <a:pt x="219" y="80"/>
                  </a:cubicBezTo>
                  <a:cubicBezTo>
                    <a:pt x="221" y="80"/>
                    <a:pt x="223" y="80"/>
                    <a:pt x="225" y="80"/>
                  </a:cubicBezTo>
                  <a:cubicBezTo>
                    <a:pt x="235" y="83"/>
                    <a:pt x="242" y="93"/>
                    <a:pt x="245" y="106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56" y="115"/>
                    <a:pt x="256" y="115"/>
                    <a:pt x="256" y="115"/>
                  </a:cubicBezTo>
                  <a:cubicBezTo>
                    <a:pt x="257" y="115"/>
                    <a:pt x="258" y="115"/>
                    <a:pt x="260" y="115"/>
                  </a:cubicBezTo>
                  <a:cubicBezTo>
                    <a:pt x="264" y="115"/>
                    <a:pt x="267" y="116"/>
                    <a:pt x="271" y="118"/>
                  </a:cubicBezTo>
                  <a:cubicBezTo>
                    <a:pt x="279" y="122"/>
                    <a:pt x="285" y="130"/>
                    <a:pt x="289" y="140"/>
                  </a:cubicBezTo>
                  <a:cubicBezTo>
                    <a:pt x="292" y="151"/>
                    <a:pt x="292" y="163"/>
                    <a:pt x="288" y="175"/>
                  </a:cubicBezTo>
                  <a:cubicBezTo>
                    <a:pt x="282" y="194"/>
                    <a:pt x="266" y="214"/>
                    <a:pt x="159" y="214"/>
                  </a:cubicBezTo>
                  <a:cubicBezTo>
                    <a:pt x="60" y="214"/>
                    <a:pt x="50" y="197"/>
                    <a:pt x="45" y="174"/>
                  </a:cubicBezTo>
                  <a:cubicBezTo>
                    <a:pt x="40" y="147"/>
                    <a:pt x="51" y="121"/>
                    <a:pt x="71" y="116"/>
                  </a:cubicBezTo>
                  <a:cubicBezTo>
                    <a:pt x="73" y="116"/>
                    <a:pt x="75" y="115"/>
                    <a:pt x="77" y="115"/>
                  </a:cubicBezTo>
                  <a:cubicBezTo>
                    <a:pt x="79" y="115"/>
                    <a:pt x="81" y="115"/>
                    <a:pt x="83" y="116"/>
                  </a:cubicBezTo>
                  <a:cubicBezTo>
                    <a:pt x="93" y="118"/>
                    <a:pt x="93" y="118"/>
                    <a:pt x="93" y="118"/>
                  </a:cubicBezTo>
                  <a:moveTo>
                    <a:pt x="111" y="0"/>
                  </a:moveTo>
                  <a:cubicBezTo>
                    <a:pt x="109" y="0"/>
                    <a:pt x="107" y="0"/>
                    <a:pt x="105" y="1"/>
                  </a:cubicBezTo>
                  <a:cubicBezTo>
                    <a:pt x="80" y="3"/>
                    <a:pt x="58" y="28"/>
                    <a:pt x="55" y="57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48" y="60"/>
                    <a:pt x="46" y="60"/>
                    <a:pt x="44" y="60"/>
                  </a:cubicBezTo>
                  <a:cubicBezTo>
                    <a:pt x="41" y="60"/>
                    <a:pt x="39" y="60"/>
                    <a:pt x="36" y="61"/>
                  </a:cubicBezTo>
                  <a:cubicBezTo>
                    <a:pt x="14" y="67"/>
                    <a:pt x="0" y="97"/>
                    <a:pt x="6" y="128"/>
                  </a:cubicBezTo>
                  <a:cubicBezTo>
                    <a:pt x="8" y="140"/>
                    <a:pt x="12" y="151"/>
                    <a:pt x="23" y="159"/>
                  </a:cubicBezTo>
                  <a:cubicBezTo>
                    <a:pt x="23" y="162"/>
                    <a:pt x="23" y="165"/>
                    <a:pt x="24" y="168"/>
                  </a:cubicBezTo>
                  <a:cubicBezTo>
                    <a:pt x="24" y="172"/>
                    <a:pt x="24" y="175"/>
                    <a:pt x="25" y="179"/>
                  </a:cubicBezTo>
                  <a:cubicBezTo>
                    <a:pt x="34" y="225"/>
                    <a:pt x="65" y="238"/>
                    <a:pt x="159" y="238"/>
                  </a:cubicBezTo>
                  <a:cubicBezTo>
                    <a:pt x="255" y="238"/>
                    <a:pt x="294" y="224"/>
                    <a:pt x="307" y="184"/>
                  </a:cubicBezTo>
                  <a:cubicBezTo>
                    <a:pt x="313" y="167"/>
                    <a:pt x="313" y="148"/>
                    <a:pt x="308" y="132"/>
                  </a:cubicBezTo>
                  <a:cubicBezTo>
                    <a:pt x="303" y="114"/>
                    <a:pt x="292" y="101"/>
                    <a:pt x="279" y="95"/>
                  </a:cubicBezTo>
                  <a:cubicBezTo>
                    <a:pt x="275" y="93"/>
                    <a:pt x="270" y="92"/>
                    <a:pt x="266" y="91"/>
                  </a:cubicBezTo>
                  <a:cubicBezTo>
                    <a:pt x="265" y="91"/>
                    <a:pt x="264" y="91"/>
                    <a:pt x="262" y="91"/>
                  </a:cubicBezTo>
                  <a:cubicBezTo>
                    <a:pt x="256" y="74"/>
                    <a:pt x="245" y="61"/>
                    <a:pt x="231" y="57"/>
                  </a:cubicBezTo>
                  <a:cubicBezTo>
                    <a:pt x="227" y="56"/>
                    <a:pt x="223" y="55"/>
                    <a:pt x="220" y="55"/>
                  </a:cubicBezTo>
                  <a:cubicBezTo>
                    <a:pt x="218" y="55"/>
                    <a:pt x="217" y="55"/>
                    <a:pt x="215" y="55"/>
                  </a:cubicBezTo>
                  <a:cubicBezTo>
                    <a:pt x="210" y="56"/>
                    <a:pt x="204" y="58"/>
                    <a:pt x="199" y="61"/>
                  </a:cubicBezTo>
                  <a:cubicBezTo>
                    <a:pt x="190" y="48"/>
                    <a:pt x="177" y="38"/>
                    <a:pt x="163" y="34"/>
                  </a:cubicBezTo>
                  <a:cubicBezTo>
                    <a:pt x="161" y="33"/>
                    <a:pt x="159" y="33"/>
                    <a:pt x="158" y="33"/>
                  </a:cubicBezTo>
                  <a:cubicBezTo>
                    <a:pt x="158" y="32"/>
                    <a:pt x="158" y="32"/>
                    <a:pt x="158" y="32"/>
                  </a:cubicBezTo>
                  <a:cubicBezTo>
                    <a:pt x="149" y="13"/>
                    <a:pt x="131" y="0"/>
                    <a:pt x="111" y="0"/>
                  </a:cubicBezTo>
                </a:path>
              </a:pathLst>
            </a:custGeom>
            <a:solidFill>
              <a:srgbClr val="EEF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85" name="组合 184"/>
          <p:cNvGrpSpPr/>
          <p:nvPr/>
        </p:nvGrpSpPr>
        <p:grpSpPr>
          <a:xfrm>
            <a:off x="6828538" y="4728671"/>
            <a:ext cx="860313" cy="860624"/>
            <a:chOff x="6829425" y="4727576"/>
            <a:chExt cx="860425" cy="860425"/>
          </a:xfrm>
        </p:grpSpPr>
        <p:sp>
          <p:nvSpPr>
            <p:cNvPr id="96" name="Rectangle 11"/>
            <p:cNvSpPr>
              <a:spLocks noChangeArrowheads="1"/>
            </p:cNvSpPr>
            <p:nvPr/>
          </p:nvSpPr>
          <p:spPr bwMode="auto">
            <a:xfrm>
              <a:off x="6829425" y="4727576"/>
              <a:ext cx="860425" cy="860425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7" name="Rectangle 12"/>
            <p:cNvSpPr>
              <a:spLocks noChangeArrowheads="1"/>
            </p:cNvSpPr>
            <p:nvPr/>
          </p:nvSpPr>
          <p:spPr bwMode="auto">
            <a:xfrm>
              <a:off x="6829425" y="4727576"/>
              <a:ext cx="860425" cy="86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3" name="Freeform 78"/>
            <p:cNvSpPr/>
            <p:nvPr/>
          </p:nvSpPr>
          <p:spPr bwMode="auto">
            <a:xfrm>
              <a:off x="7061200" y="4938713"/>
              <a:ext cx="422275" cy="400050"/>
            </a:xfrm>
            <a:custGeom>
              <a:avLst/>
              <a:gdLst>
                <a:gd name="T0" fmla="*/ 134 w 266"/>
                <a:gd name="T1" fmla="*/ 0 h 252"/>
                <a:gd name="T2" fmla="*/ 92 w 266"/>
                <a:gd name="T3" fmla="*/ 83 h 252"/>
                <a:gd name="T4" fmla="*/ 0 w 266"/>
                <a:gd name="T5" fmla="*/ 96 h 252"/>
                <a:gd name="T6" fmla="*/ 67 w 266"/>
                <a:gd name="T7" fmla="*/ 160 h 252"/>
                <a:gd name="T8" fmla="*/ 51 w 266"/>
                <a:gd name="T9" fmla="*/ 252 h 252"/>
                <a:gd name="T10" fmla="*/ 134 w 266"/>
                <a:gd name="T11" fmla="*/ 209 h 252"/>
                <a:gd name="T12" fmla="*/ 216 w 266"/>
                <a:gd name="T13" fmla="*/ 252 h 252"/>
                <a:gd name="T14" fmla="*/ 199 w 266"/>
                <a:gd name="T15" fmla="*/ 160 h 252"/>
                <a:gd name="T16" fmla="*/ 266 w 266"/>
                <a:gd name="T17" fmla="*/ 96 h 252"/>
                <a:gd name="T18" fmla="*/ 174 w 266"/>
                <a:gd name="T19" fmla="*/ 83 h 252"/>
                <a:gd name="T20" fmla="*/ 134 w 266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6" h="252">
                  <a:moveTo>
                    <a:pt x="134" y="0"/>
                  </a:moveTo>
                  <a:lnTo>
                    <a:pt x="92" y="83"/>
                  </a:lnTo>
                  <a:lnTo>
                    <a:pt x="0" y="96"/>
                  </a:lnTo>
                  <a:lnTo>
                    <a:pt x="67" y="160"/>
                  </a:lnTo>
                  <a:lnTo>
                    <a:pt x="51" y="252"/>
                  </a:lnTo>
                  <a:lnTo>
                    <a:pt x="134" y="209"/>
                  </a:lnTo>
                  <a:lnTo>
                    <a:pt x="216" y="252"/>
                  </a:lnTo>
                  <a:lnTo>
                    <a:pt x="199" y="160"/>
                  </a:lnTo>
                  <a:lnTo>
                    <a:pt x="266" y="96"/>
                  </a:lnTo>
                  <a:lnTo>
                    <a:pt x="174" y="8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D5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4" name="Freeform 79"/>
            <p:cNvSpPr/>
            <p:nvPr/>
          </p:nvSpPr>
          <p:spPr bwMode="auto">
            <a:xfrm>
              <a:off x="7099300" y="4938713"/>
              <a:ext cx="422275" cy="400050"/>
            </a:xfrm>
            <a:custGeom>
              <a:avLst/>
              <a:gdLst>
                <a:gd name="T0" fmla="*/ 134 w 266"/>
                <a:gd name="T1" fmla="*/ 0 h 252"/>
                <a:gd name="T2" fmla="*/ 92 w 266"/>
                <a:gd name="T3" fmla="*/ 83 h 252"/>
                <a:gd name="T4" fmla="*/ 0 w 266"/>
                <a:gd name="T5" fmla="*/ 96 h 252"/>
                <a:gd name="T6" fmla="*/ 67 w 266"/>
                <a:gd name="T7" fmla="*/ 160 h 252"/>
                <a:gd name="T8" fmla="*/ 51 w 266"/>
                <a:gd name="T9" fmla="*/ 252 h 252"/>
                <a:gd name="T10" fmla="*/ 134 w 266"/>
                <a:gd name="T11" fmla="*/ 209 h 252"/>
                <a:gd name="T12" fmla="*/ 216 w 266"/>
                <a:gd name="T13" fmla="*/ 252 h 252"/>
                <a:gd name="T14" fmla="*/ 199 w 266"/>
                <a:gd name="T15" fmla="*/ 160 h 252"/>
                <a:gd name="T16" fmla="*/ 266 w 266"/>
                <a:gd name="T17" fmla="*/ 96 h 252"/>
                <a:gd name="T18" fmla="*/ 174 w 266"/>
                <a:gd name="T19" fmla="*/ 83 h 252"/>
                <a:gd name="T20" fmla="*/ 134 w 266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6" h="252">
                  <a:moveTo>
                    <a:pt x="134" y="0"/>
                  </a:moveTo>
                  <a:lnTo>
                    <a:pt x="92" y="83"/>
                  </a:lnTo>
                  <a:lnTo>
                    <a:pt x="0" y="96"/>
                  </a:lnTo>
                  <a:lnTo>
                    <a:pt x="67" y="160"/>
                  </a:lnTo>
                  <a:lnTo>
                    <a:pt x="51" y="252"/>
                  </a:lnTo>
                  <a:lnTo>
                    <a:pt x="134" y="209"/>
                  </a:lnTo>
                  <a:lnTo>
                    <a:pt x="216" y="252"/>
                  </a:lnTo>
                  <a:lnTo>
                    <a:pt x="199" y="160"/>
                  </a:lnTo>
                  <a:lnTo>
                    <a:pt x="266" y="96"/>
                  </a:lnTo>
                  <a:lnTo>
                    <a:pt x="174" y="83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8014246" y="4728671"/>
            <a:ext cx="861901" cy="860624"/>
            <a:chOff x="8015288" y="4727576"/>
            <a:chExt cx="862013" cy="860425"/>
          </a:xfrm>
        </p:grpSpPr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8015288" y="4727576"/>
              <a:ext cx="862013" cy="860425"/>
            </a:xfrm>
            <a:prstGeom prst="rect">
              <a:avLst/>
            </a:prstGeom>
            <a:solidFill>
              <a:srgbClr val="A1B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8015288" y="4727576"/>
              <a:ext cx="862013" cy="86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5" name="Freeform 80"/>
            <p:cNvSpPr/>
            <p:nvPr/>
          </p:nvSpPr>
          <p:spPr bwMode="auto">
            <a:xfrm>
              <a:off x="8362950" y="5132388"/>
              <a:ext cx="228600" cy="71438"/>
            </a:xfrm>
            <a:custGeom>
              <a:avLst/>
              <a:gdLst>
                <a:gd name="T0" fmla="*/ 76 w 151"/>
                <a:gd name="T1" fmla="*/ 0 h 47"/>
                <a:gd name="T2" fmla="*/ 0 w 151"/>
                <a:gd name="T3" fmla="*/ 31 h 47"/>
                <a:gd name="T4" fmla="*/ 16 w 151"/>
                <a:gd name="T5" fmla="*/ 47 h 47"/>
                <a:gd name="T6" fmla="*/ 76 w 151"/>
                <a:gd name="T7" fmla="*/ 22 h 47"/>
                <a:gd name="T8" fmla="*/ 91 w 151"/>
                <a:gd name="T9" fmla="*/ 24 h 47"/>
                <a:gd name="T10" fmla="*/ 135 w 151"/>
                <a:gd name="T11" fmla="*/ 47 h 47"/>
                <a:gd name="T12" fmla="*/ 151 w 151"/>
                <a:gd name="T13" fmla="*/ 31 h 47"/>
                <a:gd name="T14" fmla="*/ 95 w 151"/>
                <a:gd name="T15" fmla="*/ 2 h 47"/>
                <a:gd name="T16" fmla="*/ 76 w 151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47">
                  <a:moveTo>
                    <a:pt x="76" y="0"/>
                  </a:moveTo>
                  <a:cubicBezTo>
                    <a:pt x="47" y="0"/>
                    <a:pt x="20" y="11"/>
                    <a:pt x="0" y="31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32" y="31"/>
                    <a:pt x="53" y="22"/>
                    <a:pt x="76" y="22"/>
                  </a:cubicBezTo>
                  <a:cubicBezTo>
                    <a:pt x="81" y="22"/>
                    <a:pt x="86" y="23"/>
                    <a:pt x="91" y="24"/>
                  </a:cubicBezTo>
                  <a:cubicBezTo>
                    <a:pt x="108" y="27"/>
                    <a:pt x="123" y="35"/>
                    <a:pt x="135" y="47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136" y="16"/>
                    <a:pt x="116" y="6"/>
                    <a:pt x="95" y="2"/>
                  </a:cubicBezTo>
                  <a:cubicBezTo>
                    <a:pt x="89" y="0"/>
                    <a:pt x="82" y="0"/>
                    <a:pt x="76" y="0"/>
                  </a:cubicBezTo>
                </a:path>
              </a:pathLst>
            </a:custGeom>
            <a:solidFill>
              <a:srgbClr val="EEF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6" name="Freeform 81"/>
            <p:cNvSpPr/>
            <p:nvPr/>
          </p:nvSpPr>
          <p:spPr bwMode="auto">
            <a:xfrm>
              <a:off x="8310563" y="5060951"/>
              <a:ext cx="334963" cy="90488"/>
            </a:xfrm>
            <a:custGeom>
              <a:avLst/>
              <a:gdLst>
                <a:gd name="T0" fmla="*/ 110 w 221"/>
                <a:gd name="T1" fmla="*/ 0 h 60"/>
                <a:gd name="T2" fmla="*/ 0 w 221"/>
                <a:gd name="T3" fmla="*/ 44 h 60"/>
                <a:gd name="T4" fmla="*/ 16 w 221"/>
                <a:gd name="T5" fmla="*/ 60 h 60"/>
                <a:gd name="T6" fmla="*/ 110 w 221"/>
                <a:gd name="T7" fmla="*/ 22 h 60"/>
                <a:gd name="T8" fmla="*/ 131 w 221"/>
                <a:gd name="T9" fmla="*/ 24 h 60"/>
                <a:gd name="T10" fmla="*/ 205 w 221"/>
                <a:gd name="T11" fmla="*/ 58 h 60"/>
                <a:gd name="T12" fmla="*/ 221 w 221"/>
                <a:gd name="T13" fmla="*/ 42 h 60"/>
                <a:gd name="T14" fmla="*/ 134 w 221"/>
                <a:gd name="T15" fmla="*/ 1 h 60"/>
                <a:gd name="T16" fmla="*/ 110 w 221"/>
                <a:gd name="T1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60">
                  <a:moveTo>
                    <a:pt x="110" y="0"/>
                  </a:moveTo>
                  <a:cubicBezTo>
                    <a:pt x="67" y="0"/>
                    <a:pt x="27" y="16"/>
                    <a:pt x="0" y="44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38" y="36"/>
                    <a:pt x="72" y="22"/>
                    <a:pt x="110" y="22"/>
                  </a:cubicBezTo>
                  <a:cubicBezTo>
                    <a:pt x="117" y="22"/>
                    <a:pt x="124" y="23"/>
                    <a:pt x="131" y="24"/>
                  </a:cubicBezTo>
                  <a:cubicBezTo>
                    <a:pt x="159" y="28"/>
                    <a:pt x="186" y="40"/>
                    <a:pt x="205" y="58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198" y="20"/>
                    <a:pt x="168" y="6"/>
                    <a:pt x="134" y="1"/>
                  </a:cubicBezTo>
                  <a:cubicBezTo>
                    <a:pt x="126" y="0"/>
                    <a:pt x="118" y="0"/>
                    <a:pt x="110" y="0"/>
                  </a:cubicBezTo>
                </a:path>
              </a:pathLst>
            </a:custGeom>
            <a:solidFill>
              <a:srgbClr val="EEF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7" name="Freeform 82"/>
            <p:cNvSpPr/>
            <p:nvPr/>
          </p:nvSpPr>
          <p:spPr bwMode="auto">
            <a:xfrm>
              <a:off x="8256588" y="4986338"/>
              <a:ext cx="439738" cy="112713"/>
            </a:xfrm>
            <a:custGeom>
              <a:avLst/>
              <a:gdLst>
                <a:gd name="T0" fmla="*/ 140 w 290"/>
                <a:gd name="T1" fmla="*/ 0 h 74"/>
                <a:gd name="T2" fmla="*/ 0 w 290"/>
                <a:gd name="T3" fmla="*/ 57 h 74"/>
                <a:gd name="T4" fmla="*/ 16 w 290"/>
                <a:gd name="T5" fmla="*/ 73 h 74"/>
                <a:gd name="T6" fmla="*/ 140 w 290"/>
                <a:gd name="T7" fmla="*/ 23 h 74"/>
                <a:gd name="T8" fmla="*/ 170 w 290"/>
                <a:gd name="T9" fmla="*/ 25 h 74"/>
                <a:gd name="T10" fmla="*/ 274 w 290"/>
                <a:gd name="T11" fmla="*/ 74 h 74"/>
                <a:gd name="T12" fmla="*/ 290 w 290"/>
                <a:gd name="T13" fmla="*/ 58 h 74"/>
                <a:gd name="T14" fmla="*/ 173 w 290"/>
                <a:gd name="T15" fmla="*/ 3 h 74"/>
                <a:gd name="T16" fmla="*/ 140 w 290"/>
                <a:gd name="T1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74">
                  <a:moveTo>
                    <a:pt x="140" y="0"/>
                  </a:moveTo>
                  <a:cubicBezTo>
                    <a:pt x="83" y="0"/>
                    <a:pt x="32" y="21"/>
                    <a:pt x="0" y="57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43" y="41"/>
                    <a:pt x="89" y="23"/>
                    <a:pt x="140" y="23"/>
                  </a:cubicBezTo>
                  <a:cubicBezTo>
                    <a:pt x="150" y="23"/>
                    <a:pt x="160" y="24"/>
                    <a:pt x="170" y="25"/>
                  </a:cubicBezTo>
                  <a:cubicBezTo>
                    <a:pt x="210" y="31"/>
                    <a:pt x="248" y="48"/>
                    <a:pt x="274" y="74"/>
                  </a:cubicBezTo>
                  <a:cubicBezTo>
                    <a:pt x="290" y="58"/>
                    <a:pt x="290" y="58"/>
                    <a:pt x="290" y="58"/>
                  </a:cubicBezTo>
                  <a:cubicBezTo>
                    <a:pt x="260" y="29"/>
                    <a:pt x="219" y="9"/>
                    <a:pt x="173" y="3"/>
                  </a:cubicBezTo>
                  <a:cubicBezTo>
                    <a:pt x="162" y="1"/>
                    <a:pt x="151" y="0"/>
                    <a:pt x="140" y="0"/>
                  </a:cubicBezTo>
                </a:path>
              </a:pathLst>
            </a:custGeom>
            <a:solidFill>
              <a:srgbClr val="EEF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8" name="Oval 83"/>
            <p:cNvSpPr>
              <a:spLocks noChangeArrowheads="1"/>
            </p:cNvSpPr>
            <p:nvPr/>
          </p:nvSpPr>
          <p:spPr bwMode="auto">
            <a:xfrm>
              <a:off x="8423275" y="5216526"/>
              <a:ext cx="111125" cy="111125"/>
            </a:xfrm>
            <a:prstGeom prst="ellipse">
              <a:avLst/>
            </a:prstGeom>
            <a:solidFill>
              <a:srgbClr val="EEF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10365027" y="1557699"/>
            <a:ext cx="860313" cy="860624"/>
            <a:chOff x="10366375" y="1557338"/>
            <a:chExt cx="860425" cy="860425"/>
          </a:xfrm>
        </p:grpSpPr>
        <p:sp>
          <p:nvSpPr>
            <p:cNvPr id="114" name="Rectangle 29"/>
            <p:cNvSpPr>
              <a:spLocks noChangeArrowheads="1"/>
            </p:cNvSpPr>
            <p:nvPr/>
          </p:nvSpPr>
          <p:spPr bwMode="auto">
            <a:xfrm>
              <a:off x="10366375" y="1557338"/>
              <a:ext cx="860425" cy="860425"/>
            </a:xfrm>
            <a:prstGeom prst="rect">
              <a:avLst/>
            </a:prstGeom>
            <a:solidFill>
              <a:srgbClr val="A1B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5" name="Rectangle 30"/>
            <p:cNvSpPr>
              <a:spLocks noChangeArrowheads="1"/>
            </p:cNvSpPr>
            <p:nvPr/>
          </p:nvSpPr>
          <p:spPr bwMode="auto">
            <a:xfrm>
              <a:off x="10366375" y="1557338"/>
              <a:ext cx="860425" cy="86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172" name="组合 171"/>
            <p:cNvGrpSpPr/>
            <p:nvPr/>
          </p:nvGrpSpPr>
          <p:grpSpPr>
            <a:xfrm>
              <a:off x="10666413" y="1846263"/>
              <a:ext cx="322263" cy="379413"/>
              <a:chOff x="10599738" y="1846263"/>
              <a:chExt cx="322263" cy="379413"/>
            </a:xfrm>
          </p:grpSpPr>
          <p:sp>
            <p:nvSpPr>
              <p:cNvPr id="169" name="Freeform 84"/>
              <p:cNvSpPr/>
              <p:nvPr/>
            </p:nvSpPr>
            <p:spPr bwMode="auto">
              <a:xfrm>
                <a:off x="10671175" y="1846263"/>
                <a:ext cx="179388" cy="127000"/>
              </a:xfrm>
              <a:custGeom>
                <a:avLst/>
                <a:gdLst>
                  <a:gd name="T0" fmla="*/ 105 w 119"/>
                  <a:gd name="T1" fmla="*/ 0 h 83"/>
                  <a:gd name="T2" fmla="*/ 15 w 119"/>
                  <a:gd name="T3" fmla="*/ 0 h 83"/>
                  <a:gd name="T4" fmla="*/ 5 w 119"/>
                  <a:gd name="T5" fmla="*/ 4 h 83"/>
                  <a:gd name="T6" fmla="*/ 0 w 119"/>
                  <a:gd name="T7" fmla="*/ 14 h 83"/>
                  <a:gd name="T8" fmla="*/ 0 w 119"/>
                  <a:gd name="T9" fmla="*/ 83 h 83"/>
                  <a:gd name="T10" fmla="*/ 119 w 119"/>
                  <a:gd name="T11" fmla="*/ 83 h 83"/>
                  <a:gd name="T12" fmla="*/ 119 w 119"/>
                  <a:gd name="T13" fmla="*/ 14 h 83"/>
                  <a:gd name="T14" fmla="*/ 115 w 119"/>
                  <a:gd name="T15" fmla="*/ 4 h 83"/>
                  <a:gd name="T16" fmla="*/ 105 w 119"/>
                  <a:gd name="T17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9" h="83">
                    <a:moveTo>
                      <a:pt x="10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1" y="0"/>
                      <a:pt x="7" y="1"/>
                      <a:pt x="5" y="4"/>
                    </a:cubicBezTo>
                    <a:cubicBezTo>
                      <a:pt x="2" y="7"/>
                      <a:pt x="0" y="10"/>
                      <a:pt x="0" y="14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19" y="83"/>
                      <a:pt x="119" y="83"/>
                      <a:pt x="119" y="83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10"/>
                      <a:pt x="117" y="7"/>
                      <a:pt x="115" y="4"/>
                    </a:cubicBezTo>
                    <a:cubicBezTo>
                      <a:pt x="112" y="1"/>
                      <a:pt x="108" y="0"/>
                      <a:pt x="105" y="0"/>
                    </a:cubicBezTo>
                  </a:path>
                </a:pathLst>
              </a:custGeom>
              <a:solidFill>
                <a:srgbClr val="EEF1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85"/>
              <p:cNvSpPr/>
              <p:nvPr/>
            </p:nvSpPr>
            <p:spPr bwMode="auto">
              <a:xfrm>
                <a:off x="10599738" y="1973263"/>
                <a:ext cx="322263" cy="171450"/>
              </a:xfrm>
              <a:custGeom>
                <a:avLst/>
                <a:gdLst>
                  <a:gd name="T0" fmla="*/ 198 w 213"/>
                  <a:gd name="T1" fmla="*/ 0 h 114"/>
                  <a:gd name="T2" fmla="*/ 166 w 213"/>
                  <a:gd name="T3" fmla="*/ 0 h 114"/>
                  <a:gd name="T4" fmla="*/ 47 w 213"/>
                  <a:gd name="T5" fmla="*/ 0 h 114"/>
                  <a:gd name="T6" fmla="*/ 15 w 213"/>
                  <a:gd name="T7" fmla="*/ 0 h 114"/>
                  <a:gd name="T8" fmla="*/ 2 w 213"/>
                  <a:gd name="T9" fmla="*/ 9 h 114"/>
                  <a:gd name="T10" fmla="*/ 5 w 213"/>
                  <a:gd name="T11" fmla="*/ 24 h 114"/>
                  <a:gd name="T12" fmla="*/ 87 w 213"/>
                  <a:gd name="T13" fmla="*/ 105 h 114"/>
                  <a:gd name="T14" fmla="*/ 106 w 213"/>
                  <a:gd name="T15" fmla="*/ 114 h 114"/>
                  <a:gd name="T16" fmla="*/ 126 w 213"/>
                  <a:gd name="T17" fmla="*/ 105 h 114"/>
                  <a:gd name="T18" fmla="*/ 208 w 213"/>
                  <a:gd name="T19" fmla="*/ 24 h 114"/>
                  <a:gd name="T20" fmla="*/ 211 w 213"/>
                  <a:gd name="T21" fmla="*/ 9 h 114"/>
                  <a:gd name="T22" fmla="*/ 198 w 213"/>
                  <a:gd name="T23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3" h="114">
                    <a:moveTo>
                      <a:pt x="198" y="0"/>
                    </a:moveTo>
                    <a:cubicBezTo>
                      <a:pt x="166" y="0"/>
                      <a:pt x="166" y="0"/>
                      <a:pt x="166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0"/>
                      <a:pt x="4" y="3"/>
                      <a:pt x="2" y="9"/>
                    </a:cubicBezTo>
                    <a:cubicBezTo>
                      <a:pt x="0" y="14"/>
                      <a:pt x="1" y="20"/>
                      <a:pt x="5" y="24"/>
                    </a:cubicBezTo>
                    <a:cubicBezTo>
                      <a:pt x="87" y="105"/>
                      <a:pt x="87" y="105"/>
                      <a:pt x="87" y="105"/>
                    </a:cubicBezTo>
                    <a:cubicBezTo>
                      <a:pt x="92" y="111"/>
                      <a:pt x="99" y="114"/>
                      <a:pt x="106" y="114"/>
                    </a:cubicBezTo>
                    <a:cubicBezTo>
                      <a:pt x="114" y="114"/>
                      <a:pt x="121" y="111"/>
                      <a:pt x="126" y="105"/>
                    </a:cubicBezTo>
                    <a:cubicBezTo>
                      <a:pt x="208" y="24"/>
                      <a:pt x="208" y="24"/>
                      <a:pt x="208" y="24"/>
                    </a:cubicBezTo>
                    <a:cubicBezTo>
                      <a:pt x="212" y="20"/>
                      <a:pt x="213" y="14"/>
                      <a:pt x="211" y="9"/>
                    </a:cubicBezTo>
                    <a:cubicBezTo>
                      <a:pt x="209" y="3"/>
                      <a:pt x="204" y="0"/>
                      <a:pt x="198" y="0"/>
                    </a:cubicBezTo>
                  </a:path>
                </a:pathLst>
              </a:custGeom>
              <a:solidFill>
                <a:srgbClr val="EEF1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86"/>
              <p:cNvSpPr/>
              <p:nvPr/>
            </p:nvSpPr>
            <p:spPr bwMode="auto">
              <a:xfrm>
                <a:off x="10601325" y="2111376"/>
                <a:ext cx="319088" cy="114300"/>
              </a:xfrm>
              <a:custGeom>
                <a:avLst/>
                <a:gdLst>
                  <a:gd name="T0" fmla="*/ 200 w 211"/>
                  <a:gd name="T1" fmla="*/ 0 h 75"/>
                  <a:gd name="T2" fmla="*/ 189 w 211"/>
                  <a:gd name="T3" fmla="*/ 11 h 75"/>
                  <a:gd name="T4" fmla="*/ 189 w 211"/>
                  <a:gd name="T5" fmla="*/ 52 h 75"/>
                  <a:gd name="T6" fmla="*/ 22 w 211"/>
                  <a:gd name="T7" fmla="*/ 52 h 75"/>
                  <a:gd name="T8" fmla="*/ 22 w 211"/>
                  <a:gd name="T9" fmla="*/ 11 h 75"/>
                  <a:gd name="T10" fmla="*/ 11 w 211"/>
                  <a:gd name="T11" fmla="*/ 0 h 75"/>
                  <a:gd name="T12" fmla="*/ 0 w 211"/>
                  <a:gd name="T13" fmla="*/ 11 h 75"/>
                  <a:gd name="T14" fmla="*/ 0 w 211"/>
                  <a:gd name="T15" fmla="*/ 64 h 75"/>
                  <a:gd name="T16" fmla="*/ 11 w 211"/>
                  <a:gd name="T17" fmla="*/ 75 h 75"/>
                  <a:gd name="T18" fmla="*/ 200 w 211"/>
                  <a:gd name="T19" fmla="*/ 75 h 75"/>
                  <a:gd name="T20" fmla="*/ 211 w 211"/>
                  <a:gd name="T21" fmla="*/ 64 h 75"/>
                  <a:gd name="T22" fmla="*/ 211 w 211"/>
                  <a:gd name="T23" fmla="*/ 11 h 75"/>
                  <a:gd name="T24" fmla="*/ 200 w 211"/>
                  <a:gd name="T2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1" h="75">
                    <a:moveTo>
                      <a:pt x="200" y="0"/>
                    </a:moveTo>
                    <a:cubicBezTo>
                      <a:pt x="194" y="0"/>
                      <a:pt x="189" y="5"/>
                      <a:pt x="189" y="11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70"/>
                      <a:pt x="5" y="75"/>
                      <a:pt x="11" y="75"/>
                    </a:cubicBezTo>
                    <a:cubicBezTo>
                      <a:pt x="200" y="75"/>
                      <a:pt x="200" y="75"/>
                      <a:pt x="200" y="75"/>
                    </a:cubicBezTo>
                    <a:cubicBezTo>
                      <a:pt x="206" y="75"/>
                      <a:pt x="211" y="70"/>
                      <a:pt x="211" y="64"/>
                    </a:cubicBezTo>
                    <a:cubicBezTo>
                      <a:pt x="211" y="11"/>
                      <a:pt x="211" y="11"/>
                      <a:pt x="211" y="11"/>
                    </a:cubicBezTo>
                    <a:cubicBezTo>
                      <a:pt x="211" y="5"/>
                      <a:pt x="206" y="0"/>
                      <a:pt x="200" y="0"/>
                    </a:cubicBezTo>
                  </a:path>
                </a:pathLst>
              </a:custGeom>
              <a:solidFill>
                <a:srgbClr val="EEF1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93" name="组合 192"/>
          <p:cNvGrpSpPr/>
          <p:nvPr/>
        </p:nvGrpSpPr>
        <p:grpSpPr>
          <a:xfrm flipH="1" flipV="1">
            <a:off x="-51568" y="6460406"/>
            <a:ext cx="12254681" cy="425503"/>
            <a:chOff x="-30162" y="562738"/>
            <a:chExt cx="12256276" cy="425404"/>
          </a:xfrm>
        </p:grpSpPr>
        <p:sp>
          <p:nvSpPr>
            <p:cNvPr id="194" name="任意多边形 193"/>
            <p:cNvSpPr/>
            <p:nvPr/>
          </p:nvSpPr>
          <p:spPr>
            <a:xfrm>
              <a:off x="-30161" y="562738"/>
              <a:ext cx="12226180" cy="425404"/>
            </a:xfrm>
            <a:custGeom>
              <a:avLst/>
              <a:gdLst>
                <a:gd name="connsiteX0" fmla="*/ 0 w 12211665"/>
                <a:gd name="connsiteY0" fmla="*/ 0 h 1061884"/>
                <a:gd name="connsiteX1" fmla="*/ 0 w 12211665"/>
                <a:gd name="connsiteY1" fmla="*/ 1061884 h 1061884"/>
                <a:gd name="connsiteX2" fmla="*/ 6548284 w 12211665"/>
                <a:gd name="connsiteY2" fmla="*/ 1061884 h 1061884"/>
                <a:gd name="connsiteX3" fmla="*/ 7108723 w 12211665"/>
                <a:gd name="connsiteY3" fmla="*/ 707922 h 1061884"/>
                <a:gd name="connsiteX4" fmla="*/ 12211665 w 12211665"/>
                <a:gd name="connsiteY4" fmla="*/ 707922 h 1061884"/>
                <a:gd name="connsiteX5" fmla="*/ 12211665 w 12211665"/>
                <a:gd name="connsiteY5" fmla="*/ 29497 h 1061884"/>
                <a:gd name="connsiteX6" fmla="*/ 0 w 12211665"/>
                <a:gd name="connsiteY6" fmla="*/ 0 h 1061884"/>
                <a:gd name="connsiteX0-1" fmla="*/ 0 w 12226180"/>
                <a:gd name="connsiteY0-2" fmla="*/ 0 h 1061884"/>
                <a:gd name="connsiteX1-3" fmla="*/ 0 w 12226180"/>
                <a:gd name="connsiteY1-4" fmla="*/ 1061884 h 1061884"/>
                <a:gd name="connsiteX2-5" fmla="*/ 6548284 w 12226180"/>
                <a:gd name="connsiteY2-6" fmla="*/ 1061884 h 1061884"/>
                <a:gd name="connsiteX3-7" fmla="*/ 7108723 w 12226180"/>
                <a:gd name="connsiteY3-8" fmla="*/ 707922 h 1061884"/>
                <a:gd name="connsiteX4-9" fmla="*/ 12211665 w 12226180"/>
                <a:gd name="connsiteY4-10" fmla="*/ 707922 h 1061884"/>
                <a:gd name="connsiteX5-11" fmla="*/ 12226180 w 12226180"/>
                <a:gd name="connsiteY5-12" fmla="*/ 44011 h 1061884"/>
                <a:gd name="connsiteX6-13" fmla="*/ 0 w 12226180"/>
                <a:gd name="connsiteY6-14" fmla="*/ 0 h 10618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2226180" h="1061884">
                  <a:moveTo>
                    <a:pt x="0" y="0"/>
                  </a:moveTo>
                  <a:lnTo>
                    <a:pt x="0" y="1061884"/>
                  </a:lnTo>
                  <a:lnTo>
                    <a:pt x="6548284" y="1061884"/>
                  </a:lnTo>
                  <a:lnTo>
                    <a:pt x="7108723" y="707922"/>
                  </a:lnTo>
                  <a:lnTo>
                    <a:pt x="12211665" y="707922"/>
                  </a:lnTo>
                  <a:lnTo>
                    <a:pt x="12226180" y="44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195" name="图片 19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V="1">
              <a:off x="1001713" y="696916"/>
              <a:ext cx="3577790" cy="261329"/>
            </a:xfrm>
            <a:prstGeom prst="rect">
              <a:avLst/>
            </a:prstGeom>
          </p:spPr>
        </p:pic>
        <p:cxnSp>
          <p:nvCxnSpPr>
            <p:cNvPr id="196" name="直接连接符 195"/>
            <p:cNvCxnSpPr/>
            <p:nvPr/>
          </p:nvCxnSpPr>
          <p:spPr>
            <a:xfrm>
              <a:off x="-30162" y="639037"/>
              <a:ext cx="12256276" cy="0"/>
            </a:xfrm>
            <a:prstGeom prst="line">
              <a:avLst/>
            </a:prstGeom>
            <a:ln>
              <a:solidFill>
                <a:srgbClr val="BACBD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7709745" y="-50987"/>
            <a:ext cx="4493368" cy="652667"/>
            <a:chOff x="7710747" y="-50975"/>
            <a:chExt cx="4493953" cy="652516"/>
          </a:xfrm>
        </p:grpSpPr>
        <p:sp>
          <p:nvSpPr>
            <p:cNvPr id="192" name="TextBox 9"/>
            <p:cNvSpPr txBox="1"/>
            <p:nvPr/>
          </p:nvSpPr>
          <p:spPr bwMode="auto">
            <a:xfrm>
              <a:off x="7710747" y="201431"/>
              <a:ext cx="32336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任意多边形 196"/>
            <p:cNvSpPr/>
            <p:nvPr/>
          </p:nvSpPr>
          <p:spPr>
            <a:xfrm flipH="1">
              <a:off x="10441065" y="-50975"/>
              <a:ext cx="1763635" cy="573533"/>
            </a:xfrm>
            <a:custGeom>
              <a:avLst/>
              <a:gdLst>
                <a:gd name="connsiteX0" fmla="*/ 0 w 12211665"/>
                <a:gd name="connsiteY0" fmla="*/ 0 h 1061884"/>
                <a:gd name="connsiteX1" fmla="*/ 0 w 12211665"/>
                <a:gd name="connsiteY1" fmla="*/ 1061884 h 1061884"/>
                <a:gd name="connsiteX2" fmla="*/ 6548284 w 12211665"/>
                <a:gd name="connsiteY2" fmla="*/ 1061884 h 1061884"/>
                <a:gd name="connsiteX3" fmla="*/ 7108723 w 12211665"/>
                <a:gd name="connsiteY3" fmla="*/ 707922 h 1061884"/>
                <a:gd name="connsiteX4" fmla="*/ 12211665 w 12211665"/>
                <a:gd name="connsiteY4" fmla="*/ 707922 h 1061884"/>
                <a:gd name="connsiteX5" fmla="*/ 12211665 w 12211665"/>
                <a:gd name="connsiteY5" fmla="*/ 29497 h 1061884"/>
                <a:gd name="connsiteX6" fmla="*/ 0 w 12211665"/>
                <a:gd name="connsiteY6" fmla="*/ 0 h 1061884"/>
                <a:gd name="connsiteX0-1" fmla="*/ 0 w 12226180"/>
                <a:gd name="connsiteY0-2" fmla="*/ 0 h 1061884"/>
                <a:gd name="connsiteX1-3" fmla="*/ 0 w 12226180"/>
                <a:gd name="connsiteY1-4" fmla="*/ 1061884 h 1061884"/>
                <a:gd name="connsiteX2-5" fmla="*/ 6548284 w 12226180"/>
                <a:gd name="connsiteY2-6" fmla="*/ 1061884 h 1061884"/>
                <a:gd name="connsiteX3-7" fmla="*/ 7108723 w 12226180"/>
                <a:gd name="connsiteY3-8" fmla="*/ 707922 h 1061884"/>
                <a:gd name="connsiteX4-9" fmla="*/ 12211665 w 12226180"/>
                <a:gd name="connsiteY4-10" fmla="*/ 707922 h 1061884"/>
                <a:gd name="connsiteX5-11" fmla="*/ 12226180 w 12226180"/>
                <a:gd name="connsiteY5-12" fmla="*/ 44011 h 1061884"/>
                <a:gd name="connsiteX6-13" fmla="*/ 0 w 12226180"/>
                <a:gd name="connsiteY6-14" fmla="*/ 0 h 1061884"/>
                <a:gd name="connsiteX0-15" fmla="*/ 0 w 12226180"/>
                <a:gd name="connsiteY0-16" fmla="*/ 526616 h 1017874"/>
                <a:gd name="connsiteX1-17" fmla="*/ 0 w 12226180"/>
                <a:gd name="connsiteY1-18" fmla="*/ 1017874 h 1017874"/>
                <a:gd name="connsiteX2-19" fmla="*/ 6548284 w 12226180"/>
                <a:gd name="connsiteY2-20" fmla="*/ 1017874 h 1017874"/>
                <a:gd name="connsiteX3-21" fmla="*/ 7108723 w 12226180"/>
                <a:gd name="connsiteY3-22" fmla="*/ 663912 h 1017874"/>
                <a:gd name="connsiteX4-23" fmla="*/ 12211665 w 12226180"/>
                <a:gd name="connsiteY4-24" fmla="*/ 663912 h 1017874"/>
                <a:gd name="connsiteX5-25" fmla="*/ 12226180 w 12226180"/>
                <a:gd name="connsiteY5-26" fmla="*/ 1 h 1017874"/>
                <a:gd name="connsiteX6-27" fmla="*/ 0 w 12226180"/>
                <a:gd name="connsiteY6-28" fmla="*/ 526616 h 1017874"/>
                <a:gd name="connsiteX0-29" fmla="*/ 0 w 12211665"/>
                <a:gd name="connsiteY0-30" fmla="*/ 0 h 491258"/>
                <a:gd name="connsiteX1-31" fmla="*/ 0 w 12211665"/>
                <a:gd name="connsiteY1-32" fmla="*/ 491258 h 491258"/>
                <a:gd name="connsiteX2-33" fmla="*/ 6548284 w 12211665"/>
                <a:gd name="connsiteY2-34" fmla="*/ 491258 h 491258"/>
                <a:gd name="connsiteX3-35" fmla="*/ 7108723 w 12211665"/>
                <a:gd name="connsiteY3-36" fmla="*/ 137296 h 491258"/>
                <a:gd name="connsiteX4-37" fmla="*/ 12211665 w 12211665"/>
                <a:gd name="connsiteY4-38" fmla="*/ 137296 h 491258"/>
                <a:gd name="connsiteX5-39" fmla="*/ 0 w 12211665"/>
                <a:gd name="connsiteY5-40" fmla="*/ 0 h 491258"/>
                <a:gd name="connsiteX0-41" fmla="*/ 0 w 7108723"/>
                <a:gd name="connsiteY0-42" fmla="*/ 0 h 491258"/>
                <a:gd name="connsiteX1-43" fmla="*/ 0 w 7108723"/>
                <a:gd name="connsiteY1-44" fmla="*/ 491258 h 491258"/>
                <a:gd name="connsiteX2-45" fmla="*/ 6548284 w 7108723"/>
                <a:gd name="connsiteY2-46" fmla="*/ 491258 h 491258"/>
                <a:gd name="connsiteX3-47" fmla="*/ 7108723 w 7108723"/>
                <a:gd name="connsiteY3-48" fmla="*/ 137296 h 491258"/>
                <a:gd name="connsiteX4-49" fmla="*/ 0 w 7108723"/>
                <a:gd name="connsiteY4-50" fmla="*/ 0 h 491258"/>
                <a:gd name="connsiteX0-51" fmla="*/ 0 w 7160284"/>
                <a:gd name="connsiteY0-52" fmla="*/ 0 h 368770"/>
                <a:gd name="connsiteX1-53" fmla="*/ 51561 w 7160284"/>
                <a:gd name="connsiteY1-54" fmla="*/ 368770 h 368770"/>
                <a:gd name="connsiteX2-55" fmla="*/ 6599845 w 7160284"/>
                <a:gd name="connsiteY2-56" fmla="*/ 368770 h 368770"/>
                <a:gd name="connsiteX3-57" fmla="*/ 7160284 w 7160284"/>
                <a:gd name="connsiteY3-58" fmla="*/ 14808 h 368770"/>
                <a:gd name="connsiteX4-59" fmla="*/ 0 w 7160284"/>
                <a:gd name="connsiteY4-60" fmla="*/ 0 h 3687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160284" h="368770">
                  <a:moveTo>
                    <a:pt x="0" y="0"/>
                  </a:moveTo>
                  <a:lnTo>
                    <a:pt x="51561" y="368770"/>
                  </a:lnTo>
                  <a:lnTo>
                    <a:pt x="6599845" y="368770"/>
                  </a:lnTo>
                  <a:lnTo>
                    <a:pt x="7160284" y="14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 bwMode="auto">
          <a:xfrm>
            <a:off x="2947143" y="4147511"/>
            <a:ext cx="511612" cy="1227973"/>
            <a:chOff x="2051796" y="3091149"/>
            <a:chExt cx="392145" cy="942190"/>
          </a:xfrm>
          <a:solidFill>
            <a:srgbClr val="5BB9B7"/>
          </a:solidFill>
        </p:grpSpPr>
        <p:grpSp>
          <p:nvGrpSpPr>
            <p:cNvPr id="25" name="组合 9"/>
            <p:cNvGrpSpPr/>
            <p:nvPr/>
          </p:nvGrpSpPr>
          <p:grpSpPr bwMode="auto">
            <a:xfrm>
              <a:off x="2187119" y="3091149"/>
              <a:ext cx="125110" cy="566737"/>
              <a:chOff x="2548883" y="3106738"/>
              <a:chExt cx="125110" cy="566737"/>
            </a:xfrm>
            <a:grpFill/>
          </p:grpSpPr>
          <p:cxnSp>
            <p:nvCxnSpPr>
              <p:cNvPr id="27" name="直接连接符 26"/>
              <p:cNvCxnSpPr/>
              <p:nvPr/>
            </p:nvCxnSpPr>
            <p:spPr>
              <a:xfrm>
                <a:off x="2612284" y="3106738"/>
                <a:ext cx="0" cy="543073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等腰三角形 27"/>
              <p:cNvSpPr/>
              <p:nvPr/>
            </p:nvSpPr>
            <p:spPr>
              <a:xfrm flipV="1">
                <a:off x="2548854" y="3624404"/>
                <a:ext cx="125274" cy="49225"/>
              </a:xfrm>
              <a:prstGeom prst="triangle">
                <a:avLst/>
              </a:prstGeom>
              <a:solidFill>
                <a:srgbClr val="394A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TextBox 682"/>
            <p:cNvSpPr txBox="1"/>
            <p:nvPr/>
          </p:nvSpPr>
          <p:spPr>
            <a:xfrm>
              <a:off x="2051796" y="3679035"/>
              <a:ext cx="392145" cy="354304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 defTabSz="913765">
                <a:defRPr>
                  <a:solidFill>
                    <a:prstClr val="white"/>
                  </a:solidFill>
                </a:defRPr>
              </a:lvl1pPr>
            </a:lstStyle>
            <a:p>
              <a:r>
                <a:rPr lang="en-US" altLang="zh-CN" sz="1800" dirty="0"/>
                <a:t>20</a:t>
              </a:r>
              <a:endParaRPr lang="zh-CN" altLang="en-US" sz="1800" dirty="0"/>
            </a:p>
          </p:txBody>
        </p:sp>
      </p:grpSp>
      <p:grpSp>
        <p:nvGrpSpPr>
          <p:cNvPr id="29" name="组合 28"/>
          <p:cNvGrpSpPr/>
          <p:nvPr/>
        </p:nvGrpSpPr>
        <p:grpSpPr bwMode="auto">
          <a:xfrm>
            <a:off x="3748082" y="4147513"/>
            <a:ext cx="505270" cy="1012024"/>
            <a:chOff x="2652389" y="3091149"/>
            <a:chExt cx="388779" cy="776179"/>
          </a:xfrm>
          <a:solidFill>
            <a:srgbClr val="5BB9B7"/>
          </a:solidFill>
        </p:grpSpPr>
        <p:grpSp>
          <p:nvGrpSpPr>
            <p:cNvPr id="30" name="组合 10"/>
            <p:cNvGrpSpPr/>
            <p:nvPr/>
          </p:nvGrpSpPr>
          <p:grpSpPr bwMode="auto">
            <a:xfrm>
              <a:off x="2791956" y="3091149"/>
              <a:ext cx="125110" cy="412451"/>
              <a:chOff x="2548883" y="3106738"/>
              <a:chExt cx="125110" cy="412451"/>
            </a:xfrm>
            <a:grpFill/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2611408" y="3106738"/>
                <a:ext cx="0" cy="365074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等腰三角形 33"/>
              <p:cNvSpPr/>
              <p:nvPr/>
            </p:nvSpPr>
            <p:spPr>
              <a:xfrm flipV="1">
                <a:off x="2549326" y="3470224"/>
                <a:ext cx="124165" cy="49206"/>
              </a:xfrm>
              <a:prstGeom prst="triangle">
                <a:avLst/>
              </a:prstGeom>
              <a:solidFill>
                <a:srgbClr val="394A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TextBox 682"/>
            <p:cNvSpPr txBox="1"/>
            <p:nvPr/>
          </p:nvSpPr>
          <p:spPr>
            <a:xfrm>
              <a:off x="2652389" y="3525267"/>
              <a:ext cx="388779" cy="342061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 defTabSz="913765">
                <a:defRPr>
                  <a:solidFill>
                    <a:prstClr val="white"/>
                  </a:solidFill>
                </a:defRPr>
              </a:lvl1pPr>
            </a:lstStyle>
            <a:p>
              <a:r>
                <a:rPr lang="en-US" altLang="zh-CN" sz="1800" dirty="0"/>
                <a:t>16</a:t>
              </a:r>
              <a:endParaRPr lang="zh-CN" altLang="en-US" sz="1800" dirty="0"/>
            </a:p>
          </p:txBody>
        </p:sp>
      </p:grpSp>
      <p:grpSp>
        <p:nvGrpSpPr>
          <p:cNvPr id="35" name="组合 34"/>
          <p:cNvGrpSpPr/>
          <p:nvPr/>
        </p:nvGrpSpPr>
        <p:grpSpPr bwMode="auto">
          <a:xfrm>
            <a:off x="4541214" y="4147512"/>
            <a:ext cx="475419" cy="902833"/>
            <a:chOff x="3247223" y="3091149"/>
            <a:chExt cx="364846" cy="692185"/>
          </a:xfrm>
          <a:solidFill>
            <a:srgbClr val="5BB9B7"/>
          </a:solidFill>
        </p:grpSpPr>
        <p:grpSp>
          <p:nvGrpSpPr>
            <p:cNvPr id="36" name="组合 11"/>
            <p:cNvGrpSpPr/>
            <p:nvPr/>
          </p:nvGrpSpPr>
          <p:grpSpPr bwMode="auto">
            <a:xfrm>
              <a:off x="3368219" y="3091149"/>
              <a:ext cx="125110" cy="320277"/>
              <a:chOff x="2548883" y="3106738"/>
              <a:chExt cx="125110" cy="320277"/>
            </a:xfrm>
            <a:grpFill/>
          </p:grpSpPr>
          <p:cxnSp>
            <p:nvCxnSpPr>
              <p:cNvPr id="46" name="直接连接符 45"/>
              <p:cNvCxnSpPr/>
              <p:nvPr/>
            </p:nvCxnSpPr>
            <p:spPr>
              <a:xfrm>
                <a:off x="2611848" y="3106738"/>
                <a:ext cx="0" cy="271326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等腰三角形 46"/>
              <p:cNvSpPr/>
              <p:nvPr/>
            </p:nvSpPr>
            <p:spPr>
              <a:xfrm flipV="1">
                <a:off x="2548341" y="3378064"/>
                <a:ext cx="125425" cy="49188"/>
              </a:xfrm>
              <a:prstGeom prst="triangle">
                <a:avLst/>
              </a:prstGeom>
              <a:solidFill>
                <a:srgbClr val="394A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5" name="TextBox 682"/>
            <p:cNvSpPr txBox="1"/>
            <p:nvPr/>
          </p:nvSpPr>
          <p:spPr>
            <a:xfrm>
              <a:off x="3247223" y="3429302"/>
              <a:ext cx="364846" cy="354032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 defTabSz="913765">
                <a:defRPr>
                  <a:solidFill>
                    <a:prstClr val="white"/>
                  </a:solidFill>
                </a:defRPr>
              </a:lvl1pPr>
            </a:lstStyle>
            <a:p>
              <a:r>
                <a:rPr lang="en-US" altLang="zh-CN" sz="1800" dirty="0"/>
                <a:t>7</a:t>
              </a:r>
              <a:endParaRPr lang="zh-CN" altLang="en-US" sz="1800" dirty="0"/>
            </a:p>
          </p:txBody>
        </p:sp>
      </p:grpSp>
      <p:grpSp>
        <p:nvGrpSpPr>
          <p:cNvPr id="48" name="组合 47"/>
          <p:cNvGrpSpPr/>
          <p:nvPr/>
        </p:nvGrpSpPr>
        <p:grpSpPr bwMode="auto">
          <a:xfrm>
            <a:off x="5291085" y="4147509"/>
            <a:ext cx="460158" cy="1413385"/>
            <a:chOff x="3811091" y="3091149"/>
            <a:chExt cx="352705" cy="1083521"/>
          </a:xfrm>
          <a:solidFill>
            <a:srgbClr val="5BB9B7"/>
          </a:solidFill>
        </p:grpSpPr>
        <p:grpSp>
          <p:nvGrpSpPr>
            <p:cNvPr id="49" name="组合 12"/>
            <p:cNvGrpSpPr/>
            <p:nvPr/>
          </p:nvGrpSpPr>
          <p:grpSpPr bwMode="auto">
            <a:xfrm>
              <a:off x="3924941" y="3091149"/>
              <a:ext cx="125274" cy="776877"/>
              <a:chOff x="2548393" y="3106738"/>
              <a:chExt cx="125274" cy="776877"/>
            </a:xfrm>
            <a:grpFill/>
          </p:grpSpPr>
          <p:cxnSp>
            <p:nvCxnSpPr>
              <p:cNvPr id="51" name="直接连接符 50"/>
              <p:cNvCxnSpPr/>
              <p:nvPr/>
            </p:nvCxnSpPr>
            <p:spPr>
              <a:xfrm>
                <a:off x="2611822" y="3106738"/>
                <a:ext cx="0" cy="755205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等腰三角形 51"/>
              <p:cNvSpPr/>
              <p:nvPr/>
            </p:nvSpPr>
            <p:spPr>
              <a:xfrm flipV="1">
                <a:off x="2548393" y="3834432"/>
                <a:ext cx="125274" cy="49183"/>
              </a:xfrm>
              <a:prstGeom prst="triangle">
                <a:avLst/>
              </a:prstGeom>
              <a:solidFill>
                <a:srgbClr val="394A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0" name="TextBox 682"/>
            <p:cNvSpPr txBox="1"/>
            <p:nvPr/>
          </p:nvSpPr>
          <p:spPr>
            <a:xfrm>
              <a:off x="3811091" y="3870712"/>
              <a:ext cx="352705" cy="303958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 defTabSz="913765">
                <a:defRPr>
                  <a:solidFill>
                    <a:prstClr val="white"/>
                  </a:solidFill>
                </a:defRPr>
              </a:lvl1pPr>
            </a:lstStyle>
            <a:p>
              <a:r>
                <a:rPr lang="en-US" altLang="zh-CN" sz="1800" dirty="0"/>
                <a:t>30</a:t>
              </a:r>
              <a:endParaRPr lang="zh-CN" altLang="en-US" sz="1800" dirty="0"/>
            </a:p>
          </p:txBody>
        </p:sp>
      </p:grpSp>
      <p:grpSp>
        <p:nvGrpSpPr>
          <p:cNvPr id="53" name="组合 52"/>
          <p:cNvGrpSpPr/>
          <p:nvPr/>
        </p:nvGrpSpPr>
        <p:grpSpPr bwMode="auto">
          <a:xfrm>
            <a:off x="6103553" y="4147514"/>
            <a:ext cx="475430" cy="1051606"/>
            <a:chOff x="4421062" y="3091149"/>
            <a:chExt cx="364412" cy="807055"/>
          </a:xfrm>
          <a:solidFill>
            <a:srgbClr val="5BB9B7"/>
          </a:solidFill>
        </p:grpSpPr>
        <p:grpSp>
          <p:nvGrpSpPr>
            <p:cNvPr id="54" name="组合 13"/>
            <p:cNvGrpSpPr/>
            <p:nvPr/>
          </p:nvGrpSpPr>
          <p:grpSpPr bwMode="auto">
            <a:xfrm>
              <a:off x="4525506" y="3091149"/>
              <a:ext cx="125110" cy="459282"/>
              <a:chOff x="2548883" y="3106738"/>
              <a:chExt cx="125110" cy="459282"/>
            </a:xfrm>
            <a:grpFill/>
          </p:grpSpPr>
          <p:cxnSp>
            <p:nvCxnSpPr>
              <p:cNvPr id="56" name="直接连接符 55"/>
              <p:cNvCxnSpPr/>
              <p:nvPr/>
            </p:nvCxnSpPr>
            <p:spPr>
              <a:xfrm>
                <a:off x="2611598" y="3106738"/>
                <a:ext cx="0" cy="435194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等腰三角形 56"/>
              <p:cNvSpPr/>
              <p:nvPr/>
            </p:nvSpPr>
            <p:spPr>
              <a:xfrm flipV="1">
                <a:off x="2548169" y="3516519"/>
                <a:ext cx="125274" cy="49237"/>
              </a:xfrm>
              <a:prstGeom prst="triangle">
                <a:avLst/>
              </a:prstGeom>
              <a:solidFill>
                <a:srgbClr val="394A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5" name="TextBox 682"/>
            <p:cNvSpPr txBox="1"/>
            <p:nvPr/>
          </p:nvSpPr>
          <p:spPr>
            <a:xfrm>
              <a:off x="4421062" y="3568879"/>
              <a:ext cx="364412" cy="329325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 defTabSz="913765">
                <a:defRPr>
                  <a:solidFill>
                    <a:prstClr val="white"/>
                  </a:solidFill>
                </a:defRPr>
              </a:lvl1pPr>
            </a:lstStyle>
            <a:p>
              <a:r>
                <a:rPr lang="en-US" altLang="zh-CN" sz="1800" dirty="0"/>
                <a:t>10</a:t>
              </a:r>
              <a:endParaRPr lang="zh-CN" altLang="en-US" sz="1800" dirty="0"/>
            </a:p>
          </p:txBody>
        </p:sp>
      </p:grpSp>
      <p:grpSp>
        <p:nvGrpSpPr>
          <p:cNvPr id="58" name="组合 57"/>
          <p:cNvGrpSpPr/>
          <p:nvPr/>
        </p:nvGrpSpPr>
        <p:grpSpPr bwMode="auto">
          <a:xfrm>
            <a:off x="6850715" y="4147515"/>
            <a:ext cx="501198" cy="1227969"/>
            <a:chOff x="4980952" y="3091149"/>
            <a:chExt cx="384162" cy="941488"/>
          </a:xfrm>
          <a:solidFill>
            <a:srgbClr val="5BB9B7"/>
          </a:solidFill>
        </p:grpSpPr>
        <p:grpSp>
          <p:nvGrpSpPr>
            <p:cNvPr id="59" name="组合 14"/>
            <p:cNvGrpSpPr/>
            <p:nvPr/>
          </p:nvGrpSpPr>
          <p:grpSpPr bwMode="auto">
            <a:xfrm>
              <a:off x="5106531" y="3091149"/>
              <a:ext cx="125110" cy="566737"/>
              <a:chOff x="2548883" y="3106738"/>
              <a:chExt cx="125110" cy="566737"/>
            </a:xfrm>
            <a:grpFill/>
          </p:grpSpPr>
          <p:cxnSp>
            <p:nvCxnSpPr>
              <p:cNvPr id="61" name="直接连接符 60"/>
              <p:cNvCxnSpPr/>
              <p:nvPr/>
            </p:nvCxnSpPr>
            <p:spPr>
              <a:xfrm>
                <a:off x="2611394" y="3106738"/>
                <a:ext cx="0" cy="542669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等腰三角形 61"/>
              <p:cNvSpPr/>
              <p:nvPr/>
            </p:nvSpPr>
            <p:spPr>
              <a:xfrm flipV="1">
                <a:off x="2549550" y="3624019"/>
                <a:ext cx="123688" cy="49189"/>
              </a:xfrm>
              <a:prstGeom prst="triangle">
                <a:avLst/>
              </a:prstGeom>
              <a:solidFill>
                <a:srgbClr val="394A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TextBox 682"/>
            <p:cNvSpPr txBox="1"/>
            <p:nvPr/>
          </p:nvSpPr>
          <p:spPr>
            <a:xfrm>
              <a:off x="4980952" y="3685803"/>
              <a:ext cx="384162" cy="346834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 defTabSz="913765">
                <a:defRPr>
                  <a:solidFill>
                    <a:prstClr val="white"/>
                  </a:solidFill>
                </a:defRPr>
              </a:lvl1pPr>
            </a:lstStyle>
            <a:p>
              <a:r>
                <a:rPr lang="en-US" altLang="zh-CN" sz="1800" dirty="0"/>
                <a:t>17</a:t>
              </a:r>
              <a:endParaRPr lang="zh-CN" altLang="en-US" sz="1800" dirty="0"/>
            </a:p>
          </p:txBody>
        </p:sp>
      </p:grpSp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8137938" y="1727490"/>
            <a:ext cx="2980987" cy="3647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 defTabSz="914400">
              <a:lnSpc>
                <a:spcPct val="150000"/>
              </a:lnSpc>
              <a:defRPr/>
            </a:pP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坚持精益求精、拒绝平庸的做事精神，帮助您实现美观、精致严谨、动感的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这里有中国最强的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设计团队，中国最大的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素材商城，中国最火的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技术论坛，中国最好的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技能培训</a:t>
            </a:r>
            <a:endParaRPr lang="zh-CN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组合 63"/>
          <p:cNvGrpSpPr/>
          <p:nvPr/>
        </p:nvGrpSpPr>
        <p:grpSpPr bwMode="auto">
          <a:xfrm>
            <a:off x="1026451" y="1708549"/>
            <a:ext cx="2484665" cy="2630435"/>
            <a:chOff x="611374" y="1261554"/>
            <a:chExt cx="1906587" cy="2017908"/>
          </a:xfrm>
          <a:solidFill>
            <a:srgbClr val="9A00FF"/>
          </a:solidFill>
        </p:grpSpPr>
        <p:sp>
          <p:nvSpPr>
            <p:cNvPr id="65" name="Freeform 168"/>
            <p:cNvSpPr/>
            <p:nvPr/>
          </p:nvSpPr>
          <p:spPr bwMode="auto">
            <a:xfrm>
              <a:off x="611374" y="1393328"/>
              <a:ext cx="1906587" cy="1651160"/>
            </a:xfrm>
            <a:custGeom>
              <a:avLst/>
              <a:gdLst>
                <a:gd name="T0" fmla="*/ 0 w 1201"/>
                <a:gd name="T1" fmla="*/ 164 h 1040"/>
                <a:gd name="T2" fmla="*/ 875 w 1201"/>
                <a:gd name="T3" fmla="*/ 1040 h 1040"/>
                <a:gd name="T4" fmla="*/ 1201 w 1201"/>
                <a:gd name="T5" fmla="*/ 1040 h 1040"/>
                <a:gd name="T6" fmla="*/ 163 w 1201"/>
                <a:gd name="T7" fmla="*/ 0 h 1040"/>
                <a:gd name="T8" fmla="*/ 0 w 1201"/>
                <a:gd name="T9" fmla="*/ 164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1" h="1040">
                  <a:moveTo>
                    <a:pt x="0" y="164"/>
                  </a:moveTo>
                  <a:lnTo>
                    <a:pt x="875" y="1040"/>
                  </a:lnTo>
                  <a:lnTo>
                    <a:pt x="1201" y="1040"/>
                  </a:lnTo>
                  <a:lnTo>
                    <a:pt x="163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6" name="TextBox 682"/>
            <p:cNvSpPr txBox="1">
              <a:spLocks noChangeArrowheads="1"/>
            </p:cNvSpPr>
            <p:nvPr/>
          </p:nvSpPr>
          <p:spPr bwMode="auto">
            <a:xfrm rot="2738770">
              <a:off x="471168" y="2140631"/>
              <a:ext cx="2017908" cy="25975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 bwMode="auto">
          <a:xfrm>
            <a:off x="1803168" y="1705389"/>
            <a:ext cx="2486733" cy="2630435"/>
            <a:chOff x="1193986" y="1259185"/>
            <a:chExt cx="1908175" cy="2017908"/>
          </a:xfrm>
          <a:solidFill>
            <a:srgbClr val="9A00FF"/>
          </a:solidFill>
        </p:grpSpPr>
        <p:sp>
          <p:nvSpPr>
            <p:cNvPr id="68" name="Freeform 169"/>
            <p:cNvSpPr/>
            <p:nvPr/>
          </p:nvSpPr>
          <p:spPr bwMode="auto">
            <a:xfrm>
              <a:off x="1193986" y="1393328"/>
              <a:ext cx="1908175" cy="1651160"/>
            </a:xfrm>
            <a:custGeom>
              <a:avLst/>
              <a:gdLst>
                <a:gd name="T0" fmla="*/ 0 w 1202"/>
                <a:gd name="T1" fmla="*/ 164 h 1040"/>
                <a:gd name="T2" fmla="*/ 875 w 1202"/>
                <a:gd name="T3" fmla="*/ 1040 h 1040"/>
                <a:gd name="T4" fmla="*/ 1202 w 1202"/>
                <a:gd name="T5" fmla="*/ 1040 h 1040"/>
                <a:gd name="T6" fmla="*/ 163 w 1202"/>
                <a:gd name="T7" fmla="*/ 0 h 1040"/>
                <a:gd name="T8" fmla="*/ 0 w 1202"/>
                <a:gd name="T9" fmla="*/ 164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2" h="1040">
                  <a:moveTo>
                    <a:pt x="0" y="164"/>
                  </a:moveTo>
                  <a:lnTo>
                    <a:pt x="875" y="1040"/>
                  </a:lnTo>
                  <a:lnTo>
                    <a:pt x="1202" y="1040"/>
                  </a:lnTo>
                  <a:lnTo>
                    <a:pt x="163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9" name="TextBox 682"/>
            <p:cNvSpPr txBox="1">
              <a:spLocks noChangeArrowheads="1"/>
            </p:cNvSpPr>
            <p:nvPr/>
          </p:nvSpPr>
          <p:spPr bwMode="auto">
            <a:xfrm rot="2738770">
              <a:off x="1070679" y="2138262"/>
              <a:ext cx="2017908" cy="25975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 bwMode="auto">
          <a:xfrm>
            <a:off x="2581998" y="1740307"/>
            <a:ext cx="2484666" cy="2630435"/>
            <a:chOff x="1778186" y="1285371"/>
            <a:chExt cx="1906587" cy="2017908"/>
          </a:xfrm>
          <a:solidFill>
            <a:srgbClr val="9A00FF"/>
          </a:solidFill>
        </p:grpSpPr>
        <p:sp>
          <p:nvSpPr>
            <p:cNvPr id="71" name="Freeform 170"/>
            <p:cNvSpPr/>
            <p:nvPr/>
          </p:nvSpPr>
          <p:spPr bwMode="auto">
            <a:xfrm>
              <a:off x="1778186" y="1393329"/>
              <a:ext cx="1906587" cy="1651160"/>
            </a:xfrm>
            <a:custGeom>
              <a:avLst/>
              <a:gdLst>
                <a:gd name="T0" fmla="*/ 0 w 1201"/>
                <a:gd name="T1" fmla="*/ 164 h 1040"/>
                <a:gd name="T2" fmla="*/ 875 w 1201"/>
                <a:gd name="T3" fmla="*/ 1040 h 1040"/>
                <a:gd name="T4" fmla="*/ 1201 w 1201"/>
                <a:gd name="T5" fmla="*/ 1040 h 1040"/>
                <a:gd name="T6" fmla="*/ 163 w 1201"/>
                <a:gd name="T7" fmla="*/ 0 h 1040"/>
                <a:gd name="T8" fmla="*/ 0 w 1201"/>
                <a:gd name="T9" fmla="*/ 164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1" h="1040">
                  <a:moveTo>
                    <a:pt x="0" y="164"/>
                  </a:moveTo>
                  <a:lnTo>
                    <a:pt x="875" y="1040"/>
                  </a:lnTo>
                  <a:lnTo>
                    <a:pt x="1201" y="1040"/>
                  </a:lnTo>
                  <a:lnTo>
                    <a:pt x="163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2" name="TextBox 682"/>
            <p:cNvSpPr txBox="1">
              <a:spLocks noChangeArrowheads="1"/>
            </p:cNvSpPr>
            <p:nvPr/>
          </p:nvSpPr>
          <p:spPr bwMode="auto">
            <a:xfrm rot="2738770">
              <a:off x="1676566" y="2164448"/>
              <a:ext cx="2017908" cy="25975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16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  <a:endParaRPr lang="zh-CN" altLang="en-US" sz="16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 bwMode="auto">
          <a:xfrm>
            <a:off x="3358716" y="1700863"/>
            <a:ext cx="2486733" cy="2630435"/>
            <a:chOff x="2360799" y="1255112"/>
            <a:chExt cx="1908175" cy="2017908"/>
          </a:xfrm>
          <a:solidFill>
            <a:srgbClr val="9A00FF"/>
          </a:solidFill>
        </p:grpSpPr>
        <p:sp>
          <p:nvSpPr>
            <p:cNvPr id="74" name="Freeform 171"/>
            <p:cNvSpPr/>
            <p:nvPr/>
          </p:nvSpPr>
          <p:spPr bwMode="auto">
            <a:xfrm>
              <a:off x="2360799" y="1394111"/>
              <a:ext cx="1908175" cy="1651000"/>
            </a:xfrm>
            <a:custGeom>
              <a:avLst/>
              <a:gdLst>
                <a:gd name="T0" fmla="*/ 0 w 1202"/>
                <a:gd name="T1" fmla="*/ 2147483647 h 1040"/>
                <a:gd name="T2" fmla="*/ 2147483647 w 1202"/>
                <a:gd name="T3" fmla="*/ 2147483647 h 1040"/>
                <a:gd name="T4" fmla="*/ 2147483647 w 1202"/>
                <a:gd name="T5" fmla="*/ 2147483647 h 1040"/>
                <a:gd name="T6" fmla="*/ 2147483647 w 1202"/>
                <a:gd name="T7" fmla="*/ 0 h 1040"/>
                <a:gd name="T8" fmla="*/ 0 w 1202"/>
                <a:gd name="T9" fmla="*/ 2147483647 h 10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02" h="1040">
                  <a:moveTo>
                    <a:pt x="0" y="164"/>
                  </a:moveTo>
                  <a:lnTo>
                    <a:pt x="875" y="1040"/>
                  </a:lnTo>
                  <a:lnTo>
                    <a:pt x="1202" y="1040"/>
                  </a:lnTo>
                  <a:lnTo>
                    <a:pt x="163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5" name="TextBox 682"/>
            <p:cNvSpPr txBox="1">
              <a:spLocks noChangeArrowheads="1"/>
            </p:cNvSpPr>
            <p:nvPr/>
          </p:nvSpPr>
          <p:spPr bwMode="auto">
            <a:xfrm rot="2738770">
              <a:off x="2221424" y="2134189"/>
              <a:ext cx="2017908" cy="25975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 bwMode="auto">
          <a:xfrm>
            <a:off x="4137546" y="1740308"/>
            <a:ext cx="2484665" cy="2630435"/>
            <a:chOff x="2944999" y="1285372"/>
            <a:chExt cx="1906587" cy="2017908"/>
          </a:xfrm>
          <a:solidFill>
            <a:srgbClr val="9A00FF"/>
          </a:solidFill>
        </p:grpSpPr>
        <p:sp>
          <p:nvSpPr>
            <p:cNvPr id="77" name="Freeform 172"/>
            <p:cNvSpPr/>
            <p:nvPr/>
          </p:nvSpPr>
          <p:spPr bwMode="auto">
            <a:xfrm>
              <a:off x="2944999" y="1393329"/>
              <a:ext cx="1906587" cy="1651160"/>
            </a:xfrm>
            <a:custGeom>
              <a:avLst/>
              <a:gdLst>
                <a:gd name="T0" fmla="*/ 0 w 1201"/>
                <a:gd name="T1" fmla="*/ 164 h 1040"/>
                <a:gd name="T2" fmla="*/ 875 w 1201"/>
                <a:gd name="T3" fmla="*/ 1040 h 1040"/>
                <a:gd name="T4" fmla="*/ 1201 w 1201"/>
                <a:gd name="T5" fmla="*/ 1040 h 1040"/>
                <a:gd name="T6" fmla="*/ 163 w 1201"/>
                <a:gd name="T7" fmla="*/ 0 h 1040"/>
                <a:gd name="T8" fmla="*/ 0 w 1201"/>
                <a:gd name="T9" fmla="*/ 164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1" h="1040">
                  <a:moveTo>
                    <a:pt x="0" y="164"/>
                  </a:moveTo>
                  <a:lnTo>
                    <a:pt x="875" y="1040"/>
                  </a:lnTo>
                  <a:lnTo>
                    <a:pt x="1201" y="1040"/>
                  </a:lnTo>
                  <a:lnTo>
                    <a:pt x="163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8" name="TextBox 682"/>
            <p:cNvSpPr txBox="1">
              <a:spLocks noChangeArrowheads="1"/>
            </p:cNvSpPr>
            <p:nvPr/>
          </p:nvSpPr>
          <p:spPr bwMode="auto">
            <a:xfrm rot="2738770">
              <a:off x="2819568" y="2164449"/>
              <a:ext cx="2017908" cy="25975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 bwMode="auto">
          <a:xfrm>
            <a:off x="4914263" y="1740306"/>
            <a:ext cx="2486733" cy="2630435"/>
            <a:chOff x="3527611" y="1285370"/>
            <a:chExt cx="1908175" cy="2017908"/>
          </a:xfrm>
          <a:solidFill>
            <a:srgbClr val="9A00FF"/>
          </a:solidFill>
        </p:grpSpPr>
        <p:sp>
          <p:nvSpPr>
            <p:cNvPr id="80" name="Freeform 173"/>
            <p:cNvSpPr/>
            <p:nvPr/>
          </p:nvSpPr>
          <p:spPr bwMode="auto">
            <a:xfrm>
              <a:off x="3527611" y="1393329"/>
              <a:ext cx="1908175" cy="1651160"/>
            </a:xfrm>
            <a:custGeom>
              <a:avLst/>
              <a:gdLst>
                <a:gd name="T0" fmla="*/ 164 w 1202"/>
                <a:gd name="T1" fmla="*/ 0 h 1040"/>
                <a:gd name="T2" fmla="*/ 0 w 1202"/>
                <a:gd name="T3" fmla="*/ 164 h 1040"/>
                <a:gd name="T4" fmla="*/ 875 w 1202"/>
                <a:gd name="T5" fmla="*/ 1040 h 1040"/>
                <a:gd name="T6" fmla="*/ 1202 w 1202"/>
                <a:gd name="T7" fmla="*/ 1040 h 1040"/>
                <a:gd name="T8" fmla="*/ 164 w 1202"/>
                <a:gd name="T9" fmla="*/ 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2" h="1040">
                  <a:moveTo>
                    <a:pt x="164" y="0"/>
                  </a:moveTo>
                  <a:lnTo>
                    <a:pt x="0" y="164"/>
                  </a:lnTo>
                  <a:lnTo>
                    <a:pt x="875" y="1040"/>
                  </a:lnTo>
                  <a:lnTo>
                    <a:pt x="1202" y="104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1" name="TextBox 682"/>
            <p:cNvSpPr txBox="1">
              <a:spLocks noChangeArrowheads="1"/>
            </p:cNvSpPr>
            <p:nvPr/>
          </p:nvSpPr>
          <p:spPr bwMode="auto">
            <a:xfrm rot="2738770">
              <a:off x="3421547" y="2164447"/>
              <a:ext cx="2017908" cy="25975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2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3" b="37229"/>
          <a:stretch>
            <a:fillRect/>
          </a:stretch>
        </p:blipFill>
        <p:spPr>
          <a:xfrm>
            <a:off x="1" y="2"/>
            <a:ext cx="12190413" cy="4761789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5550975" y="1825065"/>
            <a:ext cx="1088465" cy="1111661"/>
            <a:chOff x="6816316" y="6848475"/>
            <a:chExt cx="1212850" cy="1238250"/>
          </a:xfrm>
        </p:grpSpPr>
        <p:sp>
          <p:nvSpPr>
            <p:cNvPr id="17" name="Rectangle 5"/>
            <p:cNvSpPr>
              <a:spLocks noChangeArrowheads="1"/>
            </p:cNvSpPr>
            <p:nvPr/>
          </p:nvSpPr>
          <p:spPr bwMode="auto">
            <a:xfrm>
              <a:off x="7268754" y="7181850"/>
              <a:ext cx="307975" cy="492125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Oval 6"/>
            <p:cNvSpPr>
              <a:spLocks noChangeArrowheads="1"/>
            </p:cNvSpPr>
            <p:nvPr/>
          </p:nvSpPr>
          <p:spPr bwMode="auto">
            <a:xfrm>
              <a:off x="7384641" y="7723188"/>
              <a:ext cx="76200" cy="77788"/>
            </a:xfrm>
            <a:prstGeom prst="ellipse">
              <a:avLst/>
            </a:prstGeom>
            <a:solidFill>
              <a:srgbClr val="9772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6816316" y="6848475"/>
              <a:ext cx="1212850" cy="1238250"/>
            </a:xfrm>
            <a:custGeom>
              <a:avLst/>
              <a:gdLst>
                <a:gd name="T0" fmla="*/ 63 w 126"/>
                <a:gd name="T1" fmla="*/ 0 h 126"/>
                <a:gd name="T2" fmla="*/ 0 w 126"/>
                <a:gd name="T3" fmla="*/ 63 h 126"/>
                <a:gd name="T4" fmla="*/ 63 w 126"/>
                <a:gd name="T5" fmla="*/ 126 h 126"/>
                <a:gd name="T6" fmla="*/ 126 w 126"/>
                <a:gd name="T7" fmla="*/ 63 h 126"/>
                <a:gd name="T8" fmla="*/ 63 w 126"/>
                <a:gd name="T9" fmla="*/ 0 h 126"/>
                <a:gd name="T10" fmla="*/ 88 w 126"/>
                <a:gd name="T11" fmla="*/ 91 h 126"/>
                <a:gd name="T12" fmla="*/ 78 w 126"/>
                <a:gd name="T13" fmla="*/ 101 h 126"/>
                <a:gd name="T14" fmla="*/ 48 w 126"/>
                <a:gd name="T15" fmla="*/ 101 h 126"/>
                <a:gd name="T16" fmla="*/ 38 w 126"/>
                <a:gd name="T17" fmla="*/ 91 h 126"/>
                <a:gd name="T18" fmla="*/ 38 w 126"/>
                <a:gd name="T19" fmla="*/ 35 h 126"/>
                <a:gd name="T20" fmla="*/ 48 w 126"/>
                <a:gd name="T21" fmla="*/ 25 h 126"/>
                <a:gd name="T22" fmla="*/ 78 w 126"/>
                <a:gd name="T23" fmla="*/ 25 h 126"/>
                <a:gd name="T24" fmla="*/ 88 w 126"/>
                <a:gd name="T25" fmla="*/ 35 h 126"/>
                <a:gd name="T26" fmla="*/ 88 w 126"/>
                <a:gd name="T27" fmla="*/ 9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126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8"/>
                    <a:pt x="28" y="126"/>
                    <a:pt x="63" y="126"/>
                  </a:cubicBezTo>
                  <a:cubicBezTo>
                    <a:pt x="98" y="126"/>
                    <a:pt x="126" y="98"/>
                    <a:pt x="126" y="63"/>
                  </a:cubicBezTo>
                  <a:cubicBezTo>
                    <a:pt x="126" y="28"/>
                    <a:pt x="98" y="0"/>
                    <a:pt x="63" y="0"/>
                  </a:cubicBezTo>
                  <a:close/>
                  <a:moveTo>
                    <a:pt x="88" y="91"/>
                  </a:moveTo>
                  <a:cubicBezTo>
                    <a:pt x="88" y="97"/>
                    <a:pt x="84" y="101"/>
                    <a:pt x="78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42" y="101"/>
                    <a:pt x="38" y="97"/>
                    <a:pt x="38" y="91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29"/>
                    <a:pt x="42" y="25"/>
                    <a:pt x="4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84" y="25"/>
                    <a:pt x="88" y="29"/>
                    <a:pt x="88" y="35"/>
                  </a:cubicBezTo>
                  <a:lnTo>
                    <a:pt x="88" y="91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同心圆 2"/>
          <p:cNvSpPr/>
          <p:nvPr/>
        </p:nvSpPr>
        <p:spPr>
          <a:xfrm>
            <a:off x="4851667" y="1151312"/>
            <a:ext cx="2361468" cy="2362322"/>
          </a:xfrm>
          <a:prstGeom prst="donut">
            <a:avLst>
              <a:gd name="adj" fmla="val 12699"/>
            </a:avLst>
          </a:prstGeom>
          <a:solidFill>
            <a:srgbClr val="394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850599" y="5091801"/>
            <a:ext cx="10463631" cy="1888232"/>
            <a:chOff x="1297163" y="4262907"/>
            <a:chExt cx="10464993" cy="1887795"/>
          </a:xfrm>
        </p:grpSpPr>
        <p:sp>
          <p:nvSpPr>
            <p:cNvPr id="31" name="矩形 30"/>
            <p:cNvSpPr>
              <a:spLocks noChangeArrowheads="1"/>
            </p:cNvSpPr>
            <p:nvPr/>
          </p:nvSpPr>
          <p:spPr bwMode="auto">
            <a:xfrm>
              <a:off x="1316388" y="4647726"/>
              <a:ext cx="10445768" cy="15029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ts val="2200"/>
                </a:lnSpc>
                <a:buClr>
                  <a:srgbClr val="0070C0"/>
                </a:buClr>
              </a:pP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这里有中国最大的原创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素材站，这里有中国最强的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制作团队，这里有人人都能快速提升的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培训。清晰、美观、创意、有效、超值、保密，我们为数百家客户带来意想不到的价值。</a:t>
              </a:r>
              <a:r>
                <a:rPr lang="zh-CN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ts val="2200"/>
                </a:lnSpc>
                <a:buClr>
                  <a:srgbClr val="0070C0"/>
                </a:buClr>
              </a:pPr>
              <a:endPara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ts val="2200"/>
                </a:lnSpc>
                <a:buClr>
                  <a:srgbClr val="0070C0"/>
                </a:buClr>
              </a:pPr>
              <a:endPara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>
              <a:spLocks noChangeArrowheads="1"/>
            </p:cNvSpPr>
            <p:nvPr/>
          </p:nvSpPr>
          <p:spPr bwMode="auto">
            <a:xfrm>
              <a:off x="1297163" y="4262907"/>
              <a:ext cx="2236801" cy="400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lnSpc>
                  <a:spcPct val="125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  <a:defRPr/>
              </a:pPr>
              <a:r>
                <a:rPr lang="zh-CN" altLang="zh-CN" sz="16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en-US" altLang="zh-CN" sz="16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57358" y="1197712"/>
            <a:ext cx="5745791" cy="4731843"/>
            <a:chOff x="5958132" y="1140285"/>
            <a:chExt cx="5746539" cy="4730748"/>
          </a:xfrm>
        </p:grpSpPr>
        <p:pic>
          <p:nvPicPr>
            <p:cNvPr id="4" name="Picture 3" descr="C:\Users\Administrator.MICROSO-BQCPAHA\Desktop\电脑.png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3" b="3583"/>
            <a:stretch>
              <a:fillRect/>
            </a:stretch>
          </p:blipFill>
          <p:spPr bwMode="auto">
            <a:xfrm>
              <a:off x="5958132" y="1140285"/>
              <a:ext cx="5746539" cy="4730748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6" r="865" b="14523"/>
            <a:stretch>
              <a:fillRect/>
            </a:stretch>
          </p:blipFill>
          <p:spPr>
            <a:xfrm>
              <a:off x="6347460" y="1525862"/>
              <a:ext cx="5067300" cy="2947078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550792" y="2725309"/>
            <a:ext cx="5315192" cy="2392387"/>
            <a:chOff x="550864" y="2724677"/>
            <a:chExt cx="5315884" cy="2391833"/>
          </a:xfrm>
        </p:grpSpPr>
        <p:sp>
          <p:nvSpPr>
            <p:cNvPr id="9" name="矩形标注 8"/>
            <p:cNvSpPr/>
            <p:nvPr/>
          </p:nvSpPr>
          <p:spPr>
            <a:xfrm>
              <a:off x="550864" y="2724677"/>
              <a:ext cx="5315884" cy="2391833"/>
            </a:xfrm>
            <a:prstGeom prst="wedgeRectCallout">
              <a:avLst>
                <a:gd name="adj1" fmla="val 71674"/>
                <a:gd name="adj2" fmla="val -45476"/>
              </a:avLst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889828" y="3238500"/>
              <a:ext cx="4866556" cy="1318307"/>
              <a:chOff x="1531775" y="3237283"/>
              <a:chExt cx="4866556" cy="1318307"/>
            </a:xfrm>
          </p:grpSpPr>
          <p:sp>
            <p:nvSpPr>
              <p:cNvPr id="23" name="Text Box 11"/>
              <p:cNvSpPr txBox="1">
                <a:spLocks noChangeArrowheads="1"/>
              </p:cNvSpPr>
              <p:nvPr/>
            </p:nvSpPr>
            <p:spPr bwMode="auto">
              <a:xfrm>
                <a:off x="1531775" y="3644254"/>
                <a:ext cx="4866556" cy="911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  <a:buClr>
                    <a:srgbClr val="0070C0"/>
                  </a:buClr>
                  <a:defRPr/>
                </a:pP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设计机构。拥有国内顶尖的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551846" y="3237283"/>
                <a:ext cx="2052177" cy="438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ct val="125000"/>
                  </a:lnSpc>
                  <a:buClr>
                    <a:srgbClr val="0070C0"/>
                  </a:buClr>
                  <a:defRPr/>
                </a:pPr>
                <a:r>
                  <a:rPr lang="zh-CN" altLang="en-US" sz="18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0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616557" y="2096223"/>
            <a:ext cx="6677744" cy="3535367"/>
            <a:chOff x="-36512" y="2246400"/>
            <a:chExt cx="6678580" cy="3534240"/>
          </a:xfrm>
        </p:grpSpPr>
        <p:cxnSp>
          <p:nvCxnSpPr>
            <p:cNvPr id="3" name="直接箭头连接符 2"/>
            <p:cNvCxnSpPr/>
            <p:nvPr/>
          </p:nvCxnSpPr>
          <p:spPr>
            <a:xfrm flipV="1">
              <a:off x="1012821" y="2246400"/>
              <a:ext cx="0" cy="326202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箭头连接符 3"/>
            <p:cNvCxnSpPr/>
            <p:nvPr/>
          </p:nvCxnSpPr>
          <p:spPr>
            <a:xfrm>
              <a:off x="1012821" y="5503665"/>
              <a:ext cx="56292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012821" y="4936977"/>
              <a:ext cx="5402236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1012821" y="3806776"/>
              <a:ext cx="5402236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12821" y="3240088"/>
              <a:ext cx="5402236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012821" y="2674988"/>
              <a:ext cx="5402236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012821" y="4371876"/>
              <a:ext cx="5402236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1"/>
            <p:cNvSpPr txBox="1">
              <a:spLocks noChangeArrowheads="1"/>
            </p:cNvSpPr>
            <p:nvPr/>
          </p:nvSpPr>
          <p:spPr bwMode="auto">
            <a:xfrm flipH="1">
              <a:off x="-36512" y="2535300"/>
              <a:ext cx="10493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1"/>
            <p:cNvSpPr txBox="1">
              <a:spLocks noChangeArrowheads="1"/>
            </p:cNvSpPr>
            <p:nvPr/>
          </p:nvSpPr>
          <p:spPr bwMode="auto">
            <a:xfrm flipH="1">
              <a:off x="-36512" y="3090876"/>
              <a:ext cx="10493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80%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 flipH="1">
              <a:off x="-36512" y="3646453"/>
              <a:ext cx="10493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60%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11"/>
            <p:cNvSpPr txBox="1">
              <a:spLocks noChangeArrowheads="1"/>
            </p:cNvSpPr>
            <p:nvPr/>
          </p:nvSpPr>
          <p:spPr bwMode="auto">
            <a:xfrm flipH="1">
              <a:off x="-36512" y="4200441"/>
              <a:ext cx="10493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1"/>
            <p:cNvSpPr txBox="1">
              <a:spLocks noChangeArrowheads="1"/>
            </p:cNvSpPr>
            <p:nvPr/>
          </p:nvSpPr>
          <p:spPr bwMode="auto">
            <a:xfrm flipH="1">
              <a:off x="-36512" y="4756018"/>
              <a:ext cx="10493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20%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1"/>
            <p:cNvSpPr txBox="1">
              <a:spLocks noChangeArrowheads="1"/>
            </p:cNvSpPr>
            <p:nvPr/>
          </p:nvSpPr>
          <p:spPr bwMode="auto">
            <a:xfrm flipH="1">
              <a:off x="1012821" y="5503665"/>
              <a:ext cx="538160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11"/>
            <p:cNvSpPr txBox="1">
              <a:spLocks noChangeArrowheads="1"/>
            </p:cNvSpPr>
            <p:nvPr/>
          </p:nvSpPr>
          <p:spPr bwMode="auto">
            <a:xfrm flipH="1">
              <a:off x="1438269" y="5503665"/>
              <a:ext cx="538160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1"/>
            <p:cNvSpPr txBox="1">
              <a:spLocks noChangeArrowheads="1"/>
            </p:cNvSpPr>
            <p:nvPr/>
          </p:nvSpPr>
          <p:spPr bwMode="auto">
            <a:xfrm flipH="1">
              <a:off x="1863717" y="5503665"/>
              <a:ext cx="538160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1"/>
            <p:cNvSpPr txBox="1">
              <a:spLocks noChangeArrowheads="1"/>
            </p:cNvSpPr>
            <p:nvPr/>
          </p:nvSpPr>
          <p:spPr bwMode="auto">
            <a:xfrm flipH="1">
              <a:off x="2290753" y="5503665"/>
              <a:ext cx="536572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11"/>
            <p:cNvSpPr txBox="1">
              <a:spLocks noChangeArrowheads="1"/>
            </p:cNvSpPr>
            <p:nvPr/>
          </p:nvSpPr>
          <p:spPr bwMode="auto">
            <a:xfrm flipH="1">
              <a:off x="2716200" y="5503665"/>
              <a:ext cx="538159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1"/>
            <p:cNvSpPr txBox="1">
              <a:spLocks noChangeArrowheads="1"/>
            </p:cNvSpPr>
            <p:nvPr/>
          </p:nvSpPr>
          <p:spPr bwMode="auto">
            <a:xfrm flipH="1">
              <a:off x="3141648" y="5503665"/>
              <a:ext cx="538159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11"/>
            <p:cNvSpPr txBox="1">
              <a:spLocks noChangeArrowheads="1"/>
            </p:cNvSpPr>
            <p:nvPr/>
          </p:nvSpPr>
          <p:spPr bwMode="auto">
            <a:xfrm flipH="1">
              <a:off x="3567096" y="5503665"/>
              <a:ext cx="538159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1"/>
            <p:cNvSpPr txBox="1">
              <a:spLocks noChangeArrowheads="1"/>
            </p:cNvSpPr>
            <p:nvPr/>
          </p:nvSpPr>
          <p:spPr bwMode="auto">
            <a:xfrm flipH="1">
              <a:off x="3994131" y="5503665"/>
              <a:ext cx="538160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11"/>
            <p:cNvSpPr txBox="1">
              <a:spLocks noChangeArrowheads="1"/>
            </p:cNvSpPr>
            <p:nvPr/>
          </p:nvSpPr>
          <p:spPr bwMode="auto">
            <a:xfrm flipH="1">
              <a:off x="4419579" y="5503665"/>
              <a:ext cx="538160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11"/>
            <p:cNvSpPr txBox="1">
              <a:spLocks noChangeArrowheads="1"/>
            </p:cNvSpPr>
            <p:nvPr/>
          </p:nvSpPr>
          <p:spPr bwMode="auto">
            <a:xfrm flipH="1">
              <a:off x="4757715" y="5503665"/>
              <a:ext cx="7191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 flipH="1">
              <a:off x="5229200" y="5503665"/>
              <a:ext cx="746121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11"/>
            <p:cNvSpPr txBox="1">
              <a:spLocks noChangeArrowheads="1"/>
            </p:cNvSpPr>
            <p:nvPr/>
          </p:nvSpPr>
          <p:spPr bwMode="auto">
            <a:xfrm flipH="1">
              <a:off x="5767360" y="5503665"/>
              <a:ext cx="717546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 bwMode="auto">
          <a:xfrm>
            <a:off x="2343079" y="1889799"/>
            <a:ext cx="5215846" cy="3193201"/>
            <a:chOff x="1909875" y="1618682"/>
            <a:chExt cx="5700010" cy="3489769"/>
          </a:xfrm>
          <a:solidFill>
            <a:srgbClr val="4C3426"/>
          </a:solidFill>
        </p:grpSpPr>
        <p:cxnSp>
          <p:nvCxnSpPr>
            <p:cNvPr id="28" name="直接连接符 27"/>
            <p:cNvCxnSpPr/>
            <p:nvPr/>
          </p:nvCxnSpPr>
          <p:spPr>
            <a:xfrm flipV="1">
              <a:off x="2076400" y="4225163"/>
              <a:ext cx="400700" cy="661164"/>
            </a:xfrm>
            <a:prstGeom prst="line">
              <a:avLst/>
            </a:prstGeom>
            <a:grpFill/>
            <a:ln w="12700">
              <a:solidFill>
                <a:srgbClr val="9772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2622809" y="3753151"/>
              <a:ext cx="253257" cy="284596"/>
            </a:xfrm>
            <a:prstGeom prst="line">
              <a:avLst/>
            </a:prstGeom>
            <a:grpFill/>
            <a:ln w="12700">
              <a:solidFill>
                <a:srgbClr val="9772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3087691" y="3753151"/>
              <a:ext cx="294888" cy="284596"/>
            </a:xfrm>
            <a:prstGeom prst="line">
              <a:avLst/>
            </a:prstGeom>
            <a:grpFill/>
            <a:ln w="12700">
              <a:solidFill>
                <a:srgbClr val="9772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3524819" y="4225163"/>
              <a:ext cx="333050" cy="669841"/>
            </a:xfrm>
            <a:prstGeom prst="line">
              <a:avLst/>
            </a:prstGeom>
            <a:grpFill/>
            <a:ln w="12700">
              <a:solidFill>
                <a:srgbClr val="9772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V="1">
              <a:off x="4000109" y="4631233"/>
              <a:ext cx="241115" cy="279389"/>
            </a:xfrm>
            <a:prstGeom prst="line">
              <a:avLst/>
            </a:prstGeom>
            <a:grpFill/>
            <a:ln w="12700">
              <a:solidFill>
                <a:srgbClr val="9772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V="1">
              <a:off x="4388668" y="3800004"/>
              <a:ext cx="341724" cy="642076"/>
            </a:xfrm>
            <a:prstGeom prst="line">
              <a:avLst/>
            </a:prstGeom>
            <a:grpFill/>
            <a:ln w="12700">
              <a:solidFill>
                <a:srgbClr val="9772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4860488" y="3374846"/>
              <a:ext cx="308765" cy="251624"/>
            </a:xfrm>
            <a:prstGeom prst="line">
              <a:avLst/>
            </a:prstGeom>
            <a:grpFill/>
            <a:ln w="12700">
              <a:solidFill>
                <a:srgbClr val="9772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5334044" y="3413024"/>
              <a:ext cx="412843" cy="628193"/>
            </a:xfrm>
            <a:prstGeom prst="line">
              <a:avLst/>
            </a:prstGeom>
            <a:grpFill/>
            <a:ln w="12700">
              <a:solidFill>
                <a:srgbClr val="9772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5795457" y="3399141"/>
              <a:ext cx="261929" cy="642076"/>
            </a:xfrm>
            <a:prstGeom prst="line">
              <a:avLst/>
            </a:prstGeom>
            <a:grpFill/>
            <a:ln w="12700">
              <a:solidFill>
                <a:srgbClr val="9772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6210034" y="2942746"/>
              <a:ext cx="348662" cy="279390"/>
            </a:xfrm>
            <a:prstGeom prst="line">
              <a:avLst/>
            </a:prstGeom>
            <a:grpFill/>
            <a:ln w="12700">
              <a:solidFill>
                <a:srgbClr val="9772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6756445" y="2380496"/>
              <a:ext cx="320907" cy="416482"/>
            </a:xfrm>
            <a:prstGeom prst="line">
              <a:avLst/>
            </a:prstGeom>
            <a:grpFill/>
            <a:ln w="12700">
              <a:solidFill>
                <a:srgbClr val="9772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 flipV="1">
              <a:off x="7229999" y="1618682"/>
              <a:ext cx="379886" cy="590016"/>
            </a:xfrm>
            <a:prstGeom prst="straightConnector1">
              <a:avLst/>
            </a:prstGeom>
            <a:grpFill/>
            <a:ln w="12700">
              <a:solidFill>
                <a:srgbClr val="97725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组合 39"/>
            <p:cNvGrpSpPr/>
            <p:nvPr/>
          </p:nvGrpSpPr>
          <p:grpSpPr>
            <a:xfrm>
              <a:off x="1909875" y="4864088"/>
              <a:ext cx="244363" cy="244363"/>
              <a:chOff x="1909875" y="4988331"/>
              <a:chExt cx="244363" cy="244363"/>
            </a:xfrm>
            <a:grpFill/>
          </p:grpSpPr>
          <p:sp>
            <p:nvSpPr>
              <p:cNvPr id="74" name="椭圆 4117"/>
              <p:cNvSpPr/>
              <p:nvPr/>
            </p:nvSpPr>
            <p:spPr>
              <a:xfrm>
                <a:off x="1909875" y="4988331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1967716" y="5046172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2435226" y="4024008"/>
              <a:ext cx="244363" cy="244363"/>
              <a:chOff x="2435226" y="4148251"/>
              <a:chExt cx="244363" cy="244363"/>
            </a:xfrm>
            <a:grpFill/>
          </p:grpSpPr>
          <p:sp>
            <p:nvSpPr>
              <p:cNvPr id="72" name="椭圆 4117"/>
              <p:cNvSpPr/>
              <p:nvPr/>
            </p:nvSpPr>
            <p:spPr>
              <a:xfrm>
                <a:off x="2435226" y="4148251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2493067" y="4206092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2862264" y="3595271"/>
              <a:ext cx="244363" cy="244363"/>
              <a:chOff x="2862264" y="3719514"/>
              <a:chExt cx="244363" cy="244363"/>
            </a:xfrm>
            <a:grpFill/>
          </p:grpSpPr>
          <p:sp>
            <p:nvSpPr>
              <p:cNvPr id="70" name="椭圆 4117"/>
              <p:cNvSpPr/>
              <p:nvPr/>
            </p:nvSpPr>
            <p:spPr>
              <a:xfrm>
                <a:off x="2862264" y="3719514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2920105" y="3777355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3316288" y="4014484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68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3807191" y="48609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66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4207241" y="44291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64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4670791" y="359726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62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5140691" y="31972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60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5648691" y="40227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58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6016991" y="319086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56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3374130" y="4196569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6544041" y="27527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54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7039341" y="21812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52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6" name="组合 75"/>
          <p:cNvGrpSpPr/>
          <p:nvPr/>
        </p:nvGrpSpPr>
        <p:grpSpPr bwMode="auto">
          <a:xfrm>
            <a:off x="8021725" y="2407660"/>
            <a:ext cx="2461892" cy="3151918"/>
            <a:chOff x="6152352" y="1511662"/>
            <a:chExt cx="2461785" cy="3151000"/>
          </a:xfrm>
        </p:grpSpPr>
        <p:sp>
          <p:nvSpPr>
            <p:cNvPr id="77" name="圆角矩形 1"/>
            <p:cNvSpPr/>
            <p:nvPr/>
          </p:nvSpPr>
          <p:spPr>
            <a:xfrm>
              <a:off x="6152352" y="1511662"/>
              <a:ext cx="2461785" cy="3151000"/>
            </a:xfrm>
            <a:custGeom>
              <a:avLst/>
              <a:gdLst/>
              <a:ahLst/>
              <a:cxnLst/>
              <a:rect l="l" t="t" r="r" b="b"/>
              <a:pathLst>
                <a:path w="2461785" h="3151000">
                  <a:moveTo>
                    <a:pt x="493000" y="0"/>
                  </a:moveTo>
                  <a:lnTo>
                    <a:pt x="2342338" y="0"/>
                  </a:lnTo>
                  <a:cubicBezTo>
                    <a:pt x="2408307" y="0"/>
                    <a:pt x="2461785" y="53478"/>
                    <a:pt x="2461785" y="119447"/>
                  </a:cubicBezTo>
                  <a:lnTo>
                    <a:pt x="2461785" y="3031553"/>
                  </a:lnTo>
                  <a:cubicBezTo>
                    <a:pt x="2461785" y="3097522"/>
                    <a:pt x="2408307" y="3151000"/>
                    <a:pt x="2342338" y="3151000"/>
                  </a:cubicBezTo>
                  <a:lnTo>
                    <a:pt x="493000" y="3151000"/>
                  </a:lnTo>
                  <a:cubicBezTo>
                    <a:pt x="427031" y="3151000"/>
                    <a:pt x="373553" y="3097522"/>
                    <a:pt x="373553" y="3031553"/>
                  </a:cubicBezTo>
                  <a:lnTo>
                    <a:pt x="373553" y="954865"/>
                  </a:lnTo>
                  <a:lnTo>
                    <a:pt x="0" y="1119668"/>
                  </a:lnTo>
                  <a:lnTo>
                    <a:pt x="373553" y="584243"/>
                  </a:lnTo>
                  <a:lnTo>
                    <a:pt x="373553" y="119447"/>
                  </a:lnTo>
                  <a:cubicBezTo>
                    <a:pt x="373553" y="53478"/>
                    <a:pt x="427031" y="0"/>
                    <a:pt x="493000" y="0"/>
                  </a:cubicBez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8" name="TextBox 279"/>
            <p:cNvSpPr txBox="1">
              <a:spLocks noChangeArrowheads="1"/>
            </p:cNvSpPr>
            <p:nvPr/>
          </p:nvSpPr>
          <p:spPr bwMode="auto">
            <a:xfrm>
              <a:off x="6689290" y="1780013"/>
              <a:ext cx="1848978" cy="2677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顶尖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展示效果。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9" name="TextBox 84"/>
          <p:cNvSpPr txBox="1">
            <a:spLocks noChangeArrowheads="1"/>
          </p:cNvSpPr>
          <p:nvPr/>
        </p:nvSpPr>
        <p:spPr bwMode="auto">
          <a:xfrm>
            <a:off x="8312030" y="1935499"/>
            <a:ext cx="2286012" cy="33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/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4" name="组合 113"/>
          <p:cNvGrpSpPr/>
          <p:nvPr/>
        </p:nvGrpSpPr>
        <p:grpSpPr>
          <a:xfrm>
            <a:off x="7702345" y="6475723"/>
            <a:ext cx="3756328" cy="293429"/>
            <a:chOff x="8056440" y="6372251"/>
            <a:chExt cx="3756817" cy="293361"/>
          </a:xfrm>
        </p:grpSpPr>
        <p:grpSp>
          <p:nvGrpSpPr>
            <p:cNvPr id="115" name="组合 114"/>
            <p:cNvGrpSpPr/>
            <p:nvPr/>
          </p:nvGrpSpPr>
          <p:grpSpPr>
            <a:xfrm>
              <a:off x="11572536" y="6372251"/>
              <a:ext cx="240721" cy="230205"/>
              <a:chOff x="5932488" y="3273425"/>
              <a:chExt cx="327025" cy="312738"/>
            </a:xfrm>
          </p:grpSpPr>
          <p:sp>
            <p:nvSpPr>
              <p:cNvPr id="119" name="AutoShape 10"/>
              <p:cNvSpPr>
                <a:spLocks noChangeAspect="1" noChangeArrowheads="1" noTextEdit="1"/>
              </p:cNvSpPr>
              <p:nvPr/>
            </p:nvSpPr>
            <p:spPr bwMode="auto">
              <a:xfrm>
                <a:off x="5932488" y="3276600"/>
                <a:ext cx="327025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srgbClr val="E7E6E6">
                      <a:lumMod val="10000"/>
                    </a:srgbClr>
                  </a:solidFill>
                </a:endParaRPr>
              </a:p>
            </p:txBody>
          </p:sp>
          <p:sp>
            <p:nvSpPr>
              <p:cNvPr id="120" name="Freeform 12"/>
              <p:cNvSpPr/>
              <p:nvPr/>
            </p:nvSpPr>
            <p:spPr bwMode="auto">
              <a:xfrm>
                <a:off x="5983288" y="3343275"/>
                <a:ext cx="222250" cy="242888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srgbClr val="E7E6E6">
                      <a:lumMod val="10000"/>
                    </a:srgbClr>
                  </a:solidFill>
                </a:endParaRPr>
              </a:p>
            </p:txBody>
          </p:sp>
          <p:sp>
            <p:nvSpPr>
              <p:cNvPr id="121" name="Freeform 13"/>
              <p:cNvSpPr/>
              <p:nvPr/>
            </p:nvSpPr>
            <p:spPr bwMode="auto">
              <a:xfrm>
                <a:off x="5932488" y="3273425"/>
                <a:ext cx="323850" cy="174625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srgbClr val="E7E6E6">
                      <a:lumMod val="10000"/>
                    </a:srgbClr>
                  </a:solidFill>
                </a:endParaRPr>
              </a:p>
            </p:txBody>
          </p:sp>
        </p:grpSp>
        <p:sp>
          <p:nvSpPr>
            <p:cNvPr id="116" name="TextBox 3"/>
            <p:cNvSpPr txBox="1">
              <a:spLocks noChangeArrowheads="1"/>
            </p:cNvSpPr>
            <p:nvPr/>
          </p:nvSpPr>
          <p:spPr bwMode="auto">
            <a:xfrm>
              <a:off x="8056440" y="6419391"/>
              <a:ext cx="206562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latin typeface="微软雅黑" panose="020B0503020204020204" pitchFamily="34" charset="-122"/>
                  <a:ea typeface="微软雅黑" panose="020B0503020204020204" pitchFamily="34" charset="-122"/>
                  <a:cs typeface="经典平黑简" panose="02010609010101010101" pitchFamily="49" charset="-122"/>
                </a:defRPr>
              </a:lvl1pPr>
            </a:lstStyle>
            <a:p>
              <a:pPr defTabSz="914400"/>
              <a:r>
                <a:rPr lang="en-US" altLang="zh-CN" sz="1000" spc="300" dirty="0">
                  <a:solidFill>
                    <a:srgbClr val="E7E6E6">
                      <a:lumMod val="10000"/>
                    </a:srgbClr>
                  </a:solidFill>
                  <a:latin typeface="Calibri" panose="020F0502020204030204"/>
                  <a:ea typeface="宋体" panose="02010600030101010101" pitchFamily="2" charset="-122"/>
                </a:rPr>
                <a:t>www.rapidesign.cn</a:t>
              </a:r>
              <a:endParaRPr lang="en-US" altLang="zh-CN" sz="1000" spc="300" dirty="0">
                <a:solidFill>
                  <a:srgbClr val="E7E6E6">
                    <a:lumMod val="10000"/>
                  </a:srgbClr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7" name="TextBox 3"/>
            <p:cNvSpPr txBox="1">
              <a:spLocks noChangeArrowheads="1"/>
            </p:cNvSpPr>
            <p:nvPr/>
          </p:nvSpPr>
          <p:spPr bwMode="auto">
            <a:xfrm>
              <a:off x="9626770" y="6411278"/>
              <a:ext cx="202759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latin typeface="微软雅黑" panose="020B0503020204020204" pitchFamily="34" charset="-122"/>
                  <a:ea typeface="微软雅黑" panose="020B0503020204020204" pitchFamily="34" charset="-122"/>
                  <a:cs typeface="经典平黑简" panose="02010609010101010101" pitchFamily="49" charset="-122"/>
                </a:defRPr>
              </a:lvl1pPr>
            </a:lstStyle>
            <a:p>
              <a:pPr defTabSz="914400"/>
              <a:r>
                <a:rPr lang="en-US" altLang="zh-CN" sz="1000" spc="300" dirty="0">
                  <a:solidFill>
                    <a:srgbClr val="E7E6E6">
                      <a:lumMod val="10000"/>
                    </a:srgbClr>
                  </a:solidFill>
                  <a:latin typeface="Calibri" panose="020F0502020204030204"/>
                  <a:ea typeface="宋体" panose="02010600030101010101" pitchFamily="2" charset="-122"/>
                </a:rPr>
                <a:t>   www.rapidppt.com </a:t>
              </a:r>
              <a:endParaRPr lang="en-US" altLang="zh-CN" sz="1000" spc="300" dirty="0">
                <a:solidFill>
                  <a:srgbClr val="E7E6E6">
                    <a:lumMod val="10000"/>
                  </a:srgbClr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8" name="直接连接符 117"/>
            <p:cNvCxnSpPr/>
            <p:nvPr/>
          </p:nvCxnSpPr>
          <p:spPr>
            <a:xfrm flipH="1">
              <a:off x="9801153" y="6494715"/>
              <a:ext cx="39759" cy="107741"/>
            </a:xfrm>
            <a:prstGeom prst="line">
              <a:avLst/>
            </a:prstGeom>
            <a:ln w="3175">
              <a:solidFill>
                <a:srgbClr val="0D151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48"/>
          <a:stretch>
            <a:fillRect/>
          </a:stretch>
        </p:blipFill>
        <p:spPr bwMode="auto">
          <a:xfrm>
            <a:off x="982537" y="1209768"/>
            <a:ext cx="5075448" cy="4440055"/>
          </a:xfrm>
          <a:prstGeom prst="rect">
            <a:avLst/>
          </a:pr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组合 18"/>
          <p:cNvGrpSpPr/>
          <p:nvPr/>
        </p:nvGrpSpPr>
        <p:grpSpPr>
          <a:xfrm>
            <a:off x="6468356" y="2241000"/>
            <a:ext cx="4817297" cy="2717906"/>
            <a:chOff x="6814547" y="1910147"/>
            <a:chExt cx="4817924" cy="2717277"/>
          </a:xfrm>
        </p:grpSpPr>
        <p:sp>
          <p:nvSpPr>
            <p:cNvPr id="22" name="TextBox 11"/>
            <p:cNvSpPr txBox="1">
              <a:spLocks noChangeArrowheads="1"/>
            </p:cNvSpPr>
            <p:nvPr/>
          </p:nvSpPr>
          <p:spPr bwMode="auto">
            <a:xfrm>
              <a:off x="6814547" y="1910147"/>
              <a:ext cx="4809132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设计团队坚持精益求精、拒绝平庸的做事精神，帮助您实现美观、精致严谨动感的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11"/>
            <p:cNvSpPr txBox="1">
              <a:spLocks noChangeArrowheads="1"/>
            </p:cNvSpPr>
            <p:nvPr/>
          </p:nvSpPr>
          <p:spPr bwMode="auto">
            <a:xfrm>
              <a:off x="6823339" y="3565595"/>
              <a:ext cx="4809132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设计团队坚持精益求精、拒绝平庸的做事精神，帮助您实现美观、精致严谨动感的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" t="38762" r="1502" b="4033"/>
          <a:stretch>
            <a:fillRect/>
          </a:stretch>
        </p:blipFill>
        <p:spPr>
          <a:xfrm>
            <a:off x="-131335" y="-122144"/>
            <a:ext cx="12474234" cy="44856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151" y="420112"/>
            <a:ext cx="6636845" cy="520661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flipH="1" flipV="1">
            <a:off x="-51568" y="6460406"/>
            <a:ext cx="12254681" cy="425503"/>
            <a:chOff x="-30162" y="562738"/>
            <a:chExt cx="12256276" cy="425404"/>
          </a:xfrm>
        </p:grpSpPr>
        <p:sp>
          <p:nvSpPr>
            <p:cNvPr id="21" name="任意多边形 20"/>
            <p:cNvSpPr/>
            <p:nvPr/>
          </p:nvSpPr>
          <p:spPr>
            <a:xfrm>
              <a:off x="-30161" y="562738"/>
              <a:ext cx="12226180" cy="425404"/>
            </a:xfrm>
            <a:custGeom>
              <a:avLst/>
              <a:gdLst>
                <a:gd name="connsiteX0" fmla="*/ 0 w 12211665"/>
                <a:gd name="connsiteY0" fmla="*/ 0 h 1061884"/>
                <a:gd name="connsiteX1" fmla="*/ 0 w 12211665"/>
                <a:gd name="connsiteY1" fmla="*/ 1061884 h 1061884"/>
                <a:gd name="connsiteX2" fmla="*/ 6548284 w 12211665"/>
                <a:gd name="connsiteY2" fmla="*/ 1061884 h 1061884"/>
                <a:gd name="connsiteX3" fmla="*/ 7108723 w 12211665"/>
                <a:gd name="connsiteY3" fmla="*/ 707922 h 1061884"/>
                <a:gd name="connsiteX4" fmla="*/ 12211665 w 12211665"/>
                <a:gd name="connsiteY4" fmla="*/ 707922 h 1061884"/>
                <a:gd name="connsiteX5" fmla="*/ 12211665 w 12211665"/>
                <a:gd name="connsiteY5" fmla="*/ 29497 h 1061884"/>
                <a:gd name="connsiteX6" fmla="*/ 0 w 12211665"/>
                <a:gd name="connsiteY6" fmla="*/ 0 h 1061884"/>
                <a:gd name="connsiteX0-1" fmla="*/ 0 w 12226180"/>
                <a:gd name="connsiteY0-2" fmla="*/ 0 h 1061884"/>
                <a:gd name="connsiteX1-3" fmla="*/ 0 w 12226180"/>
                <a:gd name="connsiteY1-4" fmla="*/ 1061884 h 1061884"/>
                <a:gd name="connsiteX2-5" fmla="*/ 6548284 w 12226180"/>
                <a:gd name="connsiteY2-6" fmla="*/ 1061884 h 1061884"/>
                <a:gd name="connsiteX3-7" fmla="*/ 7108723 w 12226180"/>
                <a:gd name="connsiteY3-8" fmla="*/ 707922 h 1061884"/>
                <a:gd name="connsiteX4-9" fmla="*/ 12211665 w 12226180"/>
                <a:gd name="connsiteY4-10" fmla="*/ 707922 h 1061884"/>
                <a:gd name="connsiteX5-11" fmla="*/ 12226180 w 12226180"/>
                <a:gd name="connsiteY5-12" fmla="*/ 44011 h 1061884"/>
                <a:gd name="connsiteX6-13" fmla="*/ 0 w 12226180"/>
                <a:gd name="connsiteY6-14" fmla="*/ 0 h 10618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2226180" h="1061884">
                  <a:moveTo>
                    <a:pt x="0" y="0"/>
                  </a:moveTo>
                  <a:lnTo>
                    <a:pt x="0" y="1061884"/>
                  </a:lnTo>
                  <a:lnTo>
                    <a:pt x="6548284" y="1061884"/>
                  </a:lnTo>
                  <a:lnTo>
                    <a:pt x="7108723" y="707922"/>
                  </a:lnTo>
                  <a:lnTo>
                    <a:pt x="12211665" y="707922"/>
                  </a:lnTo>
                  <a:lnTo>
                    <a:pt x="12226180" y="44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1001713" y="696916"/>
              <a:ext cx="3577790" cy="261329"/>
            </a:xfrm>
            <a:prstGeom prst="rect">
              <a:avLst/>
            </a:prstGeom>
          </p:spPr>
        </p:pic>
        <p:cxnSp>
          <p:nvCxnSpPr>
            <p:cNvPr id="23" name="直接连接符 22"/>
            <p:cNvCxnSpPr/>
            <p:nvPr/>
          </p:nvCxnSpPr>
          <p:spPr>
            <a:xfrm>
              <a:off x="-30162" y="639037"/>
              <a:ext cx="12256276" cy="0"/>
            </a:xfrm>
            <a:prstGeom prst="line">
              <a:avLst/>
            </a:prstGeom>
            <a:ln>
              <a:solidFill>
                <a:srgbClr val="BACBD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 rot="913049">
            <a:off x="3831856" y="1514153"/>
            <a:ext cx="1380502" cy="7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/>
            <a:r>
              <a:rPr lang="zh-CN" altLang="en-US" sz="4000" spc="600" dirty="0">
                <a:ln w="6350">
                  <a:noFill/>
                </a:ln>
                <a:solidFill>
                  <a:prstClr val="black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目录</a:t>
            </a:r>
            <a:endParaRPr lang="zh-CN" altLang="en-US" sz="4000" spc="600" dirty="0">
              <a:ln w="6350">
                <a:noFill/>
              </a:ln>
              <a:solidFill>
                <a:prstClr val="black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51" name="TextBox 9"/>
          <p:cNvSpPr txBox="1"/>
          <p:nvPr/>
        </p:nvSpPr>
        <p:spPr bwMode="auto">
          <a:xfrm>
            <a:off x="8188574" y="263050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buClr>
                <a:prstClr val="whit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11"/>
          <p:cNvSpPr txBox="1">
            <a:spLocks noChangeArrowheads="1"/>
          </p:cNvSpPr>
          <p:nvPr/>
        </p:nvSpPr>
        <p:spPr bwMode="auto">
          <a:xfrm>
            <a:off x="1209244" y="5128847"/>
            <a:ext cx="10212570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82535" y="4611315"/>
            <a:ext cx="3360300" cy="458006"/>
          </a:xfrm>
          <a:prstGeom prst="rect">
            <a:avLst/>
          </a:prstGeom>
          <a:solidFill>
            <a:srgbClr val="394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7" name="TextBox 9"/>
          <p:cNvSpPr txBox="1"/>
          <p:nvPr/>
        </p:nvSpPr>
        <p:spPr bwMode="auto">
          <a:xfrm>
            <a:off x="982537" y="4640216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89396" y="1896489"/>
            <a:ext cx="1925138" cy="1533877"/>
            <a:chOff x="1576901" y="2600268"/>
            <a:chExt cx="1925389" cy="1533522"/>
          </a:xfrm>
        </p:grpSpPr>
        <p:sp>
          <p:nvSpPr>
            <p:cNvPr id="3" name="Freeform 5"/>
            <p:cNvSpPr/>
            <p:nvPr/>
          </p:nvSpPr>
          <p:spPr bwMode="auto">
            <a:xfrm>
              <a:off x="1775512" y="2600268"/>
              <a:ext cx="1497135" cy="1533522"/>
            </a:xfrm>
            <a:custGeom>
              <a:avLst/>
              <a:gdLst>
                <a:gd name="T0" fmla="*/ 222 w 330"/>
                <a:gd name="T1" fmla="*/ 0 h 336"/>
                <a:gd name="T2" fmla="*/ 113 w 330"/>
                <a:gd name="T3" fmla="*/ 0 h 336"/>
                <a:gd name="T4" fmla="*/ 108 w 330"/>
                <a:gd name="T5" fmla="*/ 0 h 336"/>
                <a:gd name="T6" fmla="*/ 0 w 330"/>
                <a:gd name="T7" fmla="*/ 109 h 336"/>
                <a:gd name="T8" fmla="*/ 0 w 330"/>
                <a:gd name="T9" fmla="*/ 179 h 336"/>
                <a:gd name="T10" fmla="*/ 0 w 330"/>
                <a:gd name="T11" fmla="*/ 227 h 336"/>
                <a:gd name="T12" fmla="*/ 0 w 330"/>
                <a:gd name="T13" fmla="*/ 336 h 336"/>
                <a:gd name="T14" fmla="*/ 108 w 330"/>
                <a:gd name="T15" fmla="*/ 336 h 336"/>
                <a:gd name="T16" fmla="*/ 217 w 330"/>
                <a:gd name="T17" fmla="*/ 336 h 336"/>
                <a:gd name="T18" fmla="*/ 222 w 330"/>
                <a:gd name="T19" fmla="*/ 336 h 336"/>
                <a:gd name="T20" fmla="*/ 330 w 330"/>
                <a:gd name="T21" fmla="*/ 227 h 336"/>
                <a:gd name="T22" fmla="*/ 330 w 330"/>
                <a:gd name="T23" fmla="*/ 156 h 336"/>
                <a:gd name="T24" fmla="*/ 330 w 330"/>
                <a:gd name="T25" fmla="*/ 109 h 336"/>
                <a:gd name="T26" fmla="*/ 330 w 330"/>
                <a:gd name="T27" fmla="*/ 0 h 336"/>
                <a:gd name="T28" fmla="*/ 222 w 330"/>
                <a:gd name="T29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" h="336">
                  <a:moveTo>
                    <a:pt x="222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8" y="0"/>
                    <a:pt x="0" y="49"/>
                    <a:pt x="0" y="10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108" y="336"/>
                    <a:pt x="108" y="336"/>
                    <a:pt x="108" y="336"/>
                  </a:cubicBezTo>
                  <a:cubicBezTo>
                    <a:pt x="217" y="336"/>
                    <a:pt x="217" y="336"/>
                    <a:pt x="217" y="336"/>
                  </a:cubicBezTo>
                  <a:cubicBezTo>
                    <a:pt x="222" y="336"/>
                    <a:pt x="222" y="336"/>
                    <a:pt x="222" y="336"/>
                  </a:cubicBezTo>
                  <a:cubicBezTo>
                    <a:pt x="282" y="336"/>
                    <a:pt x="330" y="287"/>
                    <a:pt x="330" y="227"/>
                  </a:cubicBezTo>
                  <a:cubicBezTo>
                    <a:pt x="330" y="156"/>
                    <a:pt x="330" y="156"/>
                    <a:pt x="330" y="156"/>
                  </a:cubicBezTo>
                  <a:cubicBezTo>
                    <a:pt x="330" y="109"/>
                    <a:pt x="330" y="109"/>
                    <a:pt x="330" y="109"/>
                  </a:cubicBezTo>
                  <a:cubicBezTo>
                    <a:pt x="330" y="0"/>
                    <a:pt x="330" y="0"/>
                    <a:pt x="330" y="0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576901" y="2793487"/>
              <a:ext cx="1925389" cy="1135961"/>
              <a:chOff x="2137155" y="2266185"/>
              <a:chExt cx="1925389" cy="1135961"/>
            </a:xfrm>
          </p:grpSpPr>
          <p:sp>
            <p:nvSpPr>
              <p:cNvPr id="5" name="TextBox 13"/>
              <p:cNvSpPr txBox="1">
                <a:spLocks noChangeArrowheads="1"/>
              </p:cNvSpPr>
              <p:nvPr/>
            </p:nvSpPr>
            <p:spPr bwMode="auto">
              <a:xfrm>
                <a:off x="2137155" y="2735360"/>
                <a:ext cx="1925389" cy="666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en-US" altLang="zh-CN" sz="3735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27%</a:t>
                </a:r>
                <a:endParaRPr lang="en-US" altLang="zh-CN" sz="373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" name="TextBox 16"/>
              <p:cNvSpPr txBox="1">
                <a:spLocks noChangeArrowheads="1"/>
              </p:cNvSpPr>
              <p:nvPr/>
            </p:nvSpPr>
            <p:spPr bwMode="auto">
              <a:xfrm>
                <a:off x="2636171" y="2266185"/>
                <a:ext cx="116020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1787979" y="3975627"/>
            <a:ext cx="1570995" cy="1107609"/>
            <a:chOff x="1775512" y="4228984"/>
            <a:chExt cx="1571200" cy="1107353"/>
          </a:xfrm>
        </p:grpSpPr>
        <p:sp>
          <p:nvSpPr>
            <p:cNvPr id="8" name="TextBox 11"/>
            <p:cNvSpPr txBox="1">
              <a:spLocks noChangeArrowheads="1"/>
            </p:cNvSpPr>
            <p:nvPr/>
          </p:nvSpPr>
          <p:spPr bwMode="auto">
            <a:xfrm flipH="1">
              <a:off x="1775512" y="4228984"/>
              <a:ext cx="1571200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 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11"/>
            <p:cNvSpPr txBox="1">
              <a:spLocks noChangeArrowheads="1"/>
            </p:cNvSpPr>
            <p:nvPr/>
          </p:nvSpPr>
          <p:spPr bwMode="auto">
            <a:xfrm flipH="1">
              <a:off x="1775512" y="4751562"/>
              <a:ext cx="1571200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 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132713" y="3975627"/>
            <a:ext cx="1570995" cy="1107609"/>
            <a:chOff x="1775512" y="4228984"/>
            <a:chExt cx="1571200" cy="1107353"/>
          </a:xfrm>
        </p:grpSpPr>
        <p:sp>
          <p:nvSpPr>
            <p:cNvPr id="11" name="TextBox 11"/>
            <p:cNvSpPr txBox="1">
              <a:spLocks noChangeArrowheads="1"/>
            </p:cNvSpPr>
            <p:nvPr/>
          </p:nvSpPr>
          <p:spPr bwMode="auto">
            <a:xfrm flipH="1">
              <a:off x="1775512" y="4228984"/>
              <a:ext cx="1571200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 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 flipH="1">
              <a:off x="1775512" y="4751562"/>
              <a:ext cx="1571200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 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570688" y="3975627"/>
            <a:ext cx="1570995" cy="1107609"/>
            <a:chOff x="1775512" y="4228984"/>
            <a:chExt cx="1571200" cy="1107353"/>
          </a:xfrm>
        </p:grpSpPr>
        <p:sp>
          <p:nvSpPr>
            <p:cNvPr id="14" name="TextBox 11"/>
            <p:cNvSpPr txBox="1">
              <a:spLocks noChangeArrowheads="1"/>
            </p:cNvSpPr>
            <p:nvPr/>
          </p:nvSpPr>
          <p:spPr bwMode="auto">
            <a:xfrm flipH="1">
              <a:off x="1775512" y="4228984"/>
              <a:ext cx="1571200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 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1"/>
            <p:cNvSpPr txBox="1">
              <a:spLocks noChangeArrowheads="1"/>
            </p:cNvSpPr>
            <p:nvPr/>
          </p:nvSpPr>
          <p:spPr bwMode="auto">
            <a:xfrm flipH="1">
              <a:off x="1775512" y="4751562"/>
              <a:ext cx="1571200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 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915422" y="3975627"/>
            <a:ext cx="1570995" cy="1107609"/>
            <a:chOff x="1775512" y="4228984"/>
            <a:chExt cx="1571200" cy="1107353"/>
          </a:xfrm>
        </p:grpSpPr>
        <p:sp>
          <p:nvSpPr>
            <p:cNvPr id="17" name="TextBox 11"/>
            <p:cNvSpPr txBox="1">
              <a:spLocks noChangeArrowheads="1"/>
            </p:cNvSpPr>
            <p:nvPr/>
          </p:nvSpPr>
          <p:spPr bwMode="auto">
            <a:xfrm flipH="1">
              <a:off x="1775512" y="4228984"/>
              <a:ext cx="1571200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 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1"/>
            <p:cNvSpPr txBox="1">
              <a:spLocks noChangeArrowheads="1"/>
            </p:cNvSpPr>
            <p:nvPr/>
          </p:nvSpPr>
          <p:spPr bwMode="auto">
            <a:xfrm flipH="1">
              <a:off x="1775512" y="4751562"/>
              <a:ext cx="1571200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 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949695" y="1896203"/>
            <a:ext cx="1925138" cy="1533877"/>
            <a:chOff x="3937507" y="2599982"/>
            <a:chExt cx="1925389" cy="1533522"/>
          </a:xfrm>
        </p:grpSpPr>
        <p:sp>
          <p:nvSpPr>
            <p:cNvPr id="20" name="Freeform 5"/>
            <p:cNvSpPr/>
            <p:nvPr/>
          </p:nvSpPr>
          <p:spPr bwMode="auto">
            <a:xfrm>
              <a:off x="4151635" y="2599982"/>
              <a:ext cx="1497135" cy="1533522"/>
            </a:xfrm>
            <a:custGeom>
              <a:avLst/>
              <a:gdLst>
                <a:gd name="T0" fmla="*/ 222 w 330"/>
                <a:gd name="T1" fmla="*/ 0 h 336"/>
                <a:gd name="T2" fmla="*/ 113 w 330"/>
                <a:gd name="T3" fmla="*/ 0 h 336"/>
                <a:gd name="T4" fmla="*/ 108 w 330"/>
                <a:gd name="T5" fmla="*/ 0 h 336"/>
                <a:gd name="T6" fmla="*/ 0 w 330"/>
                <a:gd name="T7" fmla="*/ 109 h 336"/>
                <a:gd name="T8" fmla="*/ 0 w 330"/>
                <a:gd name="T9" fmla="*/ 179 h 336"/>
                <a:gd name="T10" fmla="*/ 0 w 330"/>
                <a:gd name="T11" fmla="*/ 227 h 336"/>
                <a:gd name="T12" fmla="*/ 0 w 330"/>
                <a:gd name="T13" fmla="*/ 336 h 336"/>
                <a:gd name="T14" fmla="*/ 108 w 330"/>
                <a:gd name="T15" fmla="*/ 336 h 336"/>
                <a:gd name="T16" fmla="*/ 217 w 330"/>
                <a:gd name="T17" fmla="*/ 336 h 336"/>
                <a:gd name="T18" fmla="*/ 222 w 330"/>
                <a:gd name="T19" fmla="*/ 336 h 336"/>
                <a:gd name="T20" fmla="*/ 330 w 330"/>
                <a:gd name="T21" fmla="*/ 227 h 336"/>
                <a:gd name="T22" fmla="*/ 330 w 330"/>
                <a:gd name="T23" fmla="*/ 156 h 336"/>
                <a:gd name="T24" fmla="*/ 330 w 330"/>
                <a:gd name="T25" fmla="*/ 109 h 336"/>
                <a:gd name="T26" fmla="*/ 330 w 330"/>
                <a:gd name="T27" fmla="*/ 0 h 336"/>
                <a:gd name="T28" fmla="*/ 222 w 330"/>
                <a:gd name="T29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" h="336">
                  <a:moveTo>
                    <a:pt x="222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8" y="0"/>
                    <a:pt x="0" y="49"/>
                    <a:pt x="0" y="10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108" y="336"/>
                    <a:pt x="108" y="336"/>
                    <a:pt x="108" y="336"/>
                  </a:cubicBezTo>
                  <a:cubicBezTo>
                    <a:pt x="217" y="336"/>
                    <a:pt x="217" y="336"/>
                    <a:pt x="217" y="336"/>
                  </a:cubicBezTo>
                  <a:cubicBezTo>
                    <a:pt x="222" y="336"/>
                    <a:pt x="222" y="336"/>
                    <a:pt x="222" y="336"/>
                  </a:cubicBezTo>
                  <a:cubicBezTo>
                    <a:pt x="282" y="336"/>
                    <a:pt x="330" y="287"/>
                    <a:pt x="330" y="227"/>
                  </a:cubicBezTo>
                  <a:cubicBezTo>
                    <a:pt x="330" y="156"/>
                    <a:pt x="330" y="156"/>
                    <a:pt x="330" y="156"/>
                  </a:cubicBezTo>
                  <a:cubicBezTo>
                    <a:pt x="330" y="109"/>
                    <a:pt x="330" y="109"/>
                    <a:pt x="330" y="109"/>
                  </a:cubicBezTo>
                  <a:cubicBezTo>
                    <a:pt x="330" y="0"/>
                    <a:pt x="330" y="0"/>
                    <a:pt x="330" y="0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937507" y="2793487"/>
              <a:ext cx="1925389" cy="1135961"/>
              <a:chOff x="2137155" y="2266185"/>
              <a:chExt cx="1925389" cy="1135961"/>
            </a:xfrm>
          </p:grpSpPr>
          <p:sp>
            <p:nvSpPr>
              <p:cNvPr id="22" name="TextBox 13"/>
              <p:cNvSpPr txBox="1">
                <a:spLocks noChangeArrowheads="1"/>
              </p:cNvSpPr>
              <p:nvPr/>
            </p:nvSpPr>
            <p:spPr bwMode="auto">
              <a:xfrm>
                <a:off x="2137155" y="2735360"/>
                <a:ext cx="1925389" cy="666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en-US" altLang="zh-CN" sz="3735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27%</a:t>
                </a:r>
                <a:endParaRPr lang="en-US" altLang="zh-CN" sz="373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16"/>
              <p:cNvSpPr txBox="1">
                <a:spLocks noChangeArrowheads="1"/>
              </p:cNvSpPr>
              <p:nvPr/>
            </p:nvSpPr>
            <p:spPr bwMode="auto">
              <a:xfrm>
                <a:off x="2636171" y="2266185"/>
                <a:ext cx="116020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6309992" y="1895918"/>
            <a:ext cx="1925138" cy="1533877"/>
            <a:chOff x="6298113" y="2599696"/>
            <a:chExt cx="1925389" cy="1533522"/>
          </a:xfrm>
        </p:grpSpPr>
        <p:sp>
          <p:nvSpPr>
            <p:cNvPr id="25" name="Freeform 5"/>
            <p:cNvSpPr/>
            <p:nvPr/>
          </p:nvSpPr>
          <p:spPr bwMode="auto">
            <a:xfrm>
              <a:off x="6527758" y="2599696"/>
              <a:ext cx="1497135" cy="1533522"/>
            </a:xfrm>
            <a:custGeom>
              <a:avLst/>
              <a:gdLst>
                <a:gd name="T0" fmla="*/ 222 w 330"/>
                <a:gd name="T1" fmla="*/ 0 h 336"/>
                <a:gd name="T2" fmla="*/ 113 w 330"/>
                <a:gd name="T3" fmla="*/ 0 h 336"/>
                <a:gd name="T4" fmla="*/ 108 w 330"/>
                <a:gd name="T5" fmla="*/ 0 h 336"/>
                <a:gd name="T6" fmla="*/ 0 w 330"/>
                <a:gd name="T7" fmla="*/ 109 h 336"/>
                <a:gd name="T8" fmla="*/ 0 w 330"/>
                <a:gd name="T9" fmla="*/ 179 h 336"/>
                <a:gd name="T10" fmla="*/ 0 w 330"/>
                <a:gd name="T11" fmla="*/ 227 h 336"/>
                <a:gd name="T12" fmla="*/ 0 w 330"/>
                <a:gd name="T13" fmla="*/ 336 h 336"/>
                <a:gd name="T14" fmla="*/ 108 w 330"/>
                <a:gd name="T15" fmla="*/ 336 h 336"/>
                <a:gd name="T16" fmla="*/ 217 w 330"/>
                <a:gd name="T17" fmla="*/ 336 h 336"/>
                <a:gd name="T18" fmla="*/ 222 w 330"/>
                <a:gd name="T19" fmla="*/ 336 h 336"/>
                <a:gd name="T20" fmla="*/ 330 w 330"/>
                <a:gd name="T21" fmla="*/ 227 h 336"/>
                <a:gd name="T22" fmla="*/ 330 w 330"/>
                <a:gd name="T23" fmla="*/ 156 h 336"/>
                <a:gd name="T24" fmla="*/ 330 w 330"/>
                <a:gd name="T25" fmla="*/ 109 h 336"/>
                <a:gd name="T26" fmla="*/ 330 w 330"/>
                <a:gd name="T27" fmla="*/ 0 h 336"/>
                <a:gd name="T28" fmla="*/ 222 w 330"/>
                <a:gd name="T29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" h="336">
                  <a:moveTo>
                    <a:pt x="222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8" y="0"/>
                    <a:pt x="0" y="49"/>
                    <a:pt x="0" y="10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108" y="336"/>
                    <a:pt x="108" y="336"/>
                    <a:pt x="108" y="336"/>
                  </a:cubicBezTo>
                  <a:cubicBezTo>
                    <a:pt x="217" y="336"/>
                    <a:pt x="217" y="336"/>
                    <a:pt x="217" y="336"/>
                  </a:cubicBezTo>
                  <a:cubicBezTo>
                    <a:pt x="222" y="336"/>
                    <a:pt x="222" y="336"/>
                    <a:pt x="222" y="336"/>
                  </a:cubicBezTo>
                  <a:cubicBezTo>
                    <a:pt x="282" y="336"/>
                    <a:pt x="330" y="287"/>
                    <a:pt x="330" y="227"/>
                  </a:cubicBezTo>
                  <a:cubicBezTo>
                    <a:pt x="330" y="156"/>
                    <a:pt x="330" y="156"/>
                    <a:pt x="330" y="156"/>
                  </a:cubicBezTo>
                  <a:cubicBezTo>
                    <a:pt x="330" y="109"/>
                    <a:pt x="330" y="109"/>
                    <a:pt x="330" y="109"/>
                  </a:cubicBezTo>
                  <a:cubicBezTo>
                    <a:pt x="330" y="0"/>
                    <a:pt x="330" y="0"/>
                    <a:pt x="330" y="0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6298113" y="2793487"/>
              <a:ext cx="1925389" cy="1135961"/>
              <a:chOff x="2137155" y="2266185"/>
              <a:chExt cx="1925389" cy="1135961"/>
            </a:xfrm>
          </p:grpSpPr>
          <p:sp>
            <p:nvSpPr>
              <p:cNvPr id="27" name="TextBox 13"/>
              <p:cNvSpPr txBox="1">
                <a:spLocks noChangeArrowheads="1"/>
              </p:cNvSpPr>
              <p:nvPr/>
            </p:nvSpPr>
            <p:spPr bwMode="auto">
              <a:xfrm>
                <a:off x="2137155" y="2735360"/>
                <a:ext cx="1925389" cy="666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en-US" altLang="zh-CN" sz="3735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27%</a:t>
                </a:r>
                <a:endParaRPr lang="en-US" altLang="zh-CN" sz="373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8" name="TextBox 16"/>
              <p:cNvSpPr txBox="1">
                <a:spLocks noChangeArrowheads="1"/>
              </p:cNvSpPr>
              <p:nvPr/>
            </p:nvSpPr>
            <p:spPr bwMode="auto">
              <a:xfrm>
                <a:off x="2636171" y="2266185"/>
                <a:ext cx="116020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8670292" y="1895632"/>
            <a:ext cx="1925138" cy="1533877"/>
            <a:chOff x="8658719" y="2599410"/>
            <a:chExt cx="1925389" cy="1533522"/>
          </a:xfrm>
        </p:grpSpPr>
        <p:sp>
          <p:nvSpPr>
            <p:cNvPr id="30" name="Freeform 5"/>
            <p:cNvSpPr/>
            <p:nvPr/>
          </p:nvSpPr>
          <p:spPr bwMode="auto">
            <a:xfrm>
              <a:off x="8903881" y="2599410"/>
              <a:ext cx="1497135" cy="1533522"/>
            </a:xfrm>
            <a:custGeom>
              <a:avLst/>
              <a:gdLst>
                <a:gd name="T0" fmla="*/ 222 w 330"/>
                <a:gd name="T1" fmla="*/ 0 h 336"/>
                <a:gd name="T2" fmla="*/ 113 w 330"/>
                <a:gd name="T3" fmla="*/ 0 h 336"/>
                <a:gd name="T4" fmla="*/ 108 w 330"/>
                <a:gd name="T5" fmla="*/ 0 h 336"/>
                <a:gd name="T6" fmla="*/ 0 w 330"/>
                <a:gd name="T7" fmla="*/ 109 h 336"/>
                <a:gd name="T8" fmla="*/ 0 w 330"/>
                <a:gd name="T9" fmla="*/ 179 h 336"/>
                <a:gd name="T10" fmla="*/ 0 w 330"/>
                <a:gd name="T11" fmla="*/ 227 h 336"/>
                <a:gd name="T12" fmla="*/ 0 w 330"/>
                <a:gd name="T13" fmla="*/ 336 h 336"/>
                <a:gd name="T14" fmla="*/ 108 w 330"/>
                <a:gd name="T15" fmla="*/ 336 h 336"/>
                <a:gd name="T16" fmla="*/ 217 w 330"/>
                <a:gd name="T17" fmla="*/ 336 h 336"/>
                <a:gd name="T18" fmla="*/ 222 w 330"/>
                <a:gd name="T19" fmla="*/ 336 h 336"/>
                <a:gd name="T20" fmla="*/ 330 w 330"/>
                <a:gd name="T21" fmla="*/ 227 h 336"/>
                <a:gd name="T22" fmla="*/ 330 w 330"/>
                <a:gd name="T23" fmla="*/ 156 h 336"/>
                <a:gd name="T24" fmla="*/ 330 w 330"/>
                <a:gd name="T25" fmla="*/ 109 h 336"/>
                <a:gd name="T26" fmla="*/ 330 w 330"/>
                <a:gd name="T27" fmla="*/ 0 h 336"/>
                <a:gd name="T28" fmla="*/ 222 w 330"/>
                <a:gd name="T29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" h="336">
                  <a:moveTo>
                    <a:pt x="222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8" y="0"/>
                    <a:pt x="0" y="49"/>
                    <a:pt x="0" y="10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108" y="336"/>
                    <a:pt x="108" y="336"/>
                    <a:pt x="108" y="336"/>
                  </a:cubicBezTo>
                  <a:cubicBezTo>
                    <a:pt x="217" y="336"/>
                    <a:pt x="217" y="336"/>
                    <a:pt x="217" y="336"/>
                  </a:cubicBezTo>
                  <a:cubicBezTo>
                    <a:pt x="222" y="336"/>
                    <a:pt x="222" y="336"/>
                    <a:pt x="222" y="336"/>
                  </a:cubicBezTo>
                  <a:cubicBezTo>
                    <a:pt x="282" y="336"/>
                    <a:pt x="330" y="287"/>
                    <a:pt x="330" y="227"/>
                  </a:cubicBezTo>
                  <a:cubicBezTo>
                    <a:pt x="330" y="156"/>
                    <a:pt x="330" y="156"/>
                    <a:pt x="330" y="156"/>
                  </a:cubicBezTo>
                  <a:cubicBezTo>
                    <a:pt x="330" y="109"/>
                    <a:pt x="330" y="109"/>
                    <a:pt x="330" y="109"/>
                  </a:cubicBezTo>
                  <a:cubicBezTo>
                    <a:pt x="330" y="0"/>
                    <a:pt x="330" y="0"/>
                    <a:pt x="330" y="0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8658719" y="2793487"/>
              <a:ext cx="1925389" cy="1135961"/>
              <a:chOff x="2137155" y="2266185"/>
              <a:chExt cx="1925389" cy="1135961"/>
            </a:xfrm>
          </p:grpSpPr>
          <p:sp>
            <p:nvSpPr>
              <p:cNvPr id="32" name="TextBox 13"/>
              <p:cNvSpPr txBox="1">
                <a:spLocks noChangeArrowheads="1"/>
              </p:cNvSpPr>
              <p:nvPr/>
            </p:nvSpPr>
            <p:spPr bwMode="auto">
              <a:xfrm>
                <a:off x="2137155" y="2735360"/>
                <a:ext cx="1925389" cy="666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en-US" altLang="zh-CN" sz="3735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27%</a:t>
                </a:r>
                <a:endParaRPr lang="en-US" altLang="zh-CN" sz="373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3" name="TextBox 16"/>
              <p:cNvSpPr txBox="1">
                <a:spLocks noChangeArrowheads="1"/>
              </p:cNvSpPr>
              <p:nvPr/>
            </p:nvSpPr>
            <p:spPr bwMode="auto">
              <a:xfrm>
                <a:off x="2636171" y="2266185"/>
                <a:ext cx="116020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 flipH="1" flipV="1">
            <a:off x="-51568" y="6460406"/>
            <a:ext cx="12254681" cy="425503"/>
            <a:chOff x="-30162" y="562738"/>
            <a:chExt cx="12256276" cy="425404"/>
          </a:xfrm>
        </p:grpSpPr>
        <p:sp>
          <p:nvSpPr>
            <p:cNvPr id="43" name="任意多边形 42"/>
            <p:cNvSpPr/>
            <p:nvPr/>
          </p:nvSpPr>
          <p:spPr>
            <a:xfrm>
              <a:off x="-30161" y="562738"/>
              <a:ext cx="12226180" cy="425404"/>
            </a:xfrm>
            <a:custGeom>
              <a:avLst/>
              <a:gdLst>
                <a:gd name="connsiteX0" fmla="*/ 0 w 12211665"/>
                <a:gd name="connsiteY0" fmla="*/ 0 h 1061884"/>
                <a:gd name="connsiteX1" fmla="*/ 0 w 12211665"/>
                <a:gd name="connsiteY1" fmla="*/ 1061884 h 1061884"/>
                <a:gd name="connsiteX2" fmla="*/ 6548284 w 12211665"/>
                <a:gd name="connsiteY2" fmla="*/ 1061884 h 1061884"/>
                <a:gd name="connsiteX3" fmla="*/ 7108723 w 12211665"/>
                <a:gd name="connsiteY3" fmla="*/ 707922 h 1061884"/>
                <a:gd name="connsiteX4" fmla="*/ 12211665 w 12211665"/>
                <a:gd name="connsiteY4" fmla="*/ 707922 h 1061884"/>
                <a:gd name="connsiteX5" fmla="*/ 12211665 w 12211665"/>
                <a:gd name="connsiteY5" fmla="*/ 29497 h 1061884"/>
                <a:gd name="connsiteX6" fmla="*/ 0 w 12211665"/>
                <a:gd name="connsiteY6" fmla="*/ 0 h 1061884"/>
                <a:gd name="connsiteX0-1" fmla="*/ 0 w 12226180"/>
                <a:gd name="connsiteY0-2" fmla="*/ 0 h 1061884"/>
                <a:gd name="connsiteX1-3" fmla="*/ 0 w 12226180"/>
                <a:gd name="connsiteY1-4" fmla="*/ 1061884 h 1061884"/>
                <a:gd name="connsiteX2-5" fmla="*/ 6548284 w 12226180"/>
                <a:gd name="connsiteY2-6" fmla="*/ 1061884 h 1061884"/>
                <a:gd name="connsiteX3-7" fmla="*/ 7108723 w 12226180"/>
                <a:gd name="connsiteY3-8" fmla="*/ 707922 h 1061884"/>
                <a:gd name="connsiteX4-9" fmla="*/ 12211665 w 12226180"/>
                <a:gd name="connsiteY4-10" fmla="*/ 707922 h 1061884"/>
                <a:gd name="connsiteX5-11" fmla="*/ 12226180 w 12226180"/>
                <a:gd name="connsiteY5-12" fmla="*/ 44011 h 1061884"/>
                <a:gd name="connsiteX6-13" fmla="*/ 0 w 12226180"/>
                <a:gd name="connsiteY6-14" fmla="*/ 0 h 10618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2226180" h="1061884">
                  <a:moveTo>
                    <a:pt x="0" y="0"/>
                  </a:moveTo>
                  <a:lnTo>
                    <a:pt x="0" y="1061884"/>
                  </a:lnTo>
                  <a:lnTo>
                    <a:pt x="6548284" y="1061884"/>
                  </a:lnTo>
                  <a:lnTo>
                    <a:pt x="7108723" y="707922"/>
                  </a:lnTo>
                  <a:lnTo>
                    <a:pt x="12211665" y="707922"/>
                  </a:lnTo>
                  <a:lnTo>
                    <a:pt x="12226180" y="44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V="1">
              <a:off x="1001713" y="696916"/>
              <a:ext cx="3577790" cy="261329"/>
            </a:xfrm>
            <a:prstGeom prst="rect">
              <a:avLst/>
            </a:prstGeom>
          </p:spPr>
        </p:pic>
        <p:cxnSp>
          <p:nvCxnSpPr>
            <p:cNvPr id="45" name="直接连接符 44"/>
            <p:cNvCxnSpPr/>
            <p:nvPr/>
          </p:nvCxnSpPr>
          <p:spPr>
            <a:xfrm>
              <a:off x="-30162" y="639037"/>
              <a:ext cx="12256276" cy="0"/>
            </a:xfrm>
            <a:prstGeom prst="line">
              <a:avLst/>
            </a:prstGeom>
            <a:ln>
              <a:solidFill>
                <a:srgbClr val="BACBD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>
            <a:off x="7709745" y="-50987"/>
            <a:ext cx="4493368" cy="652667"/>
            <a:chOff x="7710747" y="-50975"/>
            <a:chExt cx="4493953" cy="652516"/>
          </a:xfrm>
        </p:grpSpPr>
        <p:sp>
          <p:nvSpPr>
            <p:cNvPr id="47" name="TextBox 9"/>
            <p:cNvSpPr txBox="1"/>
            <p:nvPr/>
          </p:nvSpPr>
          <p:spPr bwMode="auto">
            <a:xfrm>
              <a:off x="7710747" y="201431"/>
              <a:ext cx="32336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 flipH="1">
              <a:off x="10441065" y="-50975"/>
              <a:ext cx="1763635" cy="573533"/>
            </a:xfrm>
            <a:custGeom>
              <a:avLst/>
              <a:gdLst>
                <a:gd name="connsiteX0" fmla="*/ 0 w 12211665"/>
                <a:gd name="connsiteY0" fmla="*/ 0 h 1061884"/>
                <a:gd name="connsiteX1" fmla="*/ 0 w 12211665"/>
                <a:gd name="connsiteY1" fmla="*/ 1061884 h 1061884"/>
                <a:gd name="connsiteX2" fmla="*/ 6548284 w 12211665"/>
                <a:gd name="connsiteY2" fmla="*/ 1061884 h 1061884"/>
                <a:gd name="connsiteX3" fmla="*/ 7108723 w 12211665"/>
                <a:gd name="connsiteY3" fmla="*/ 707922 h 1061884"/>
                <a:gd name="connsiteX4" fmla="*/ 12211665 w 12211665"/>
                <a:gd name="connsiteY4" fmla="*/ 707922 h 1061884"/>
                <a:gd name="connsiteX5" fmla="*/ 12211665 w 12211665"/>
                <a:gd name="connsiteY5" fmla="*/ 29497 h 1061884"/>
                <a:gd name="connsiteX6" fmla="*/ 0 w 12211665"/>
                <a:gd name="connsiteY6" fmla="*/ 0 h 1061884"/>
                <a:gd name="connsiteX0-1" fmla="*/ 0 w 12226180"/>
                <a:gd name="connsiteY0-2" fmla="*/ 0 h 1061884"/>
                <a:gd name="connsiteX1-3" fmla="*/ 0 w 12226180"/>
                <a:gd name="connsiteY1-4" fmla="*/ 1061884 h 1061884"/>
                <a:gd name="connsiteX2-5" fmla="*/ 6548284 w 12226180"/>
                <a:gd name="connsiteY2-6" fmla="*/ 1061884 h 1061884"/>
                <a:gd name="connsiteX3-7" fmla="*/ 7108723 w 12226180"/>
                <a:gd name="connsiteY3-8" fmla="*/ 707922 h 1061884"/>
                <a:gd name="connsiteX4-9" fmla="*/ 12211665 w 12226180"/>
                <a:gd name="connsiteY4-10" fmla="*/ 707922 h 1061884"/>
                <a:gd name="connsiteX5-11" fmla="*/ 12226180 w 12226180"/>
                <a:gd name="connsiteY5-12" fmla="*/ 44011 h 1061884"/>
                <a:gd name="connsiteX6-13" fmla="*/ 0 w 12226180"/>
                <a:gd name="connsiteY6-14" fmla="*/ 0 h 1061884"/>
                <a:gd name="connsiteX0-15" fmla="*/ 0 w 12226180"/>
                <a:gd name="connsiteY0-16" fmla="*/ 526616 h 1017874"/>
                <a:gd name="connsiteX1-17" fmla="*/ 0 w 12226180"/>
                <a:gd name="connsiteY1-18" fmla="*/ 1017874 h 1017874"/>
                <a:gd name="connsiteX2-19" fmla="*/ 6548284 w 12226180"/>
                <a:gd name="connsiteY2-20" fmla="*/ 1017874 h 1017874"/>
                <a:gd name="connsiteX3-21" fmla="*/ 7108723 w 12226180"/>
                <a:gd name="connsiteY3-22" fmla="*/ 663912 h 1017874"/>
                <a:gd name="connsiteX4-23" fmla="*/ 12211665 w 12226180"/>
                <a:gd name="connsiteY4-24" fmla="*/ 663912 h 1017874"/>
                <a:gd name="connsiteX5-25" fmla="*/ 12226180 w 12226180"/>
                <a:gd name="connsiteY5-26" fmla="*/ 1 h 1017874"/>
                <a:gd name="connsiteX6-27" fmla="*/ 0 w 12226180"/>
                <a:gd name="connsiteY6-28" fmla="*/ 526616 h 1017874"/>
                <a:gd name="connsiteX0-29" fmla="*/ 0 w 12211665"/>
                <a:gd name="connsiteY0-30" fmla="*/ 0 h 491258"/>
                <a:gd name="connsiteX1-31" fmla="*/ 0 w 12211665"/>
                <a:gd name="connsiteY1-32" fmla="*/ 491258 h 491258"/>
                <a:gd name="connsiteX2-33" fmla="*/ 6548284 w 12211665"/>
                <a:gd name="connsiteY2-34" fmla="*/ 491258 h 491258"/>
                <a:gd name="connsiteX3-35" fmla="*/ 7108723 w 12211665"/>
                <a:gd name="connsiteY3-36" fmla="*/ 137296 h 491258"/>
                <a:gd name="connsiteX4-37" fmla="*/ 12211665 w 12211665"/>
                <a:gd name="connsiteY4-38" fmla="*/ 137296 h 491258"/>
                <a:gd name="connsiteX5-39" fmla="*/ 0 w 12211665"/>
                <a:gd name="connsiteY5-40" fmla="*/ 0 h 491258"/>
                <a:gd name="connsiteX0-41" fmla="*/ 0 w 7108723"/>
                <a:gd name="connsiteY0-42" fmla="*/ 0 h 491258"/>
                <a:gd name="connsiteX1-43" fmla="*/ 0 w 7108723"/>
                <a:gd name="connsiteY1-44" fmla="*/ 491258 h 491258"/>
                <a:gd name="connsiteX2-45" fmla="*/ 6548284 w 7108723"/>
                <a:gd name="connsiteY2-46" fmla="*/ 491258 h 491258"/>
                <a:gd name="connsiteX3-47" fmla="*/ 7108723 w 7108723"/>
                <a:gd name="connsiteY3-48" fmla="*/ 137296 h 491258"/>
                <a:gd name="connsiteX4-49" fmla="*/ 0 w 7108723"/>
                <a:gd name="connsiteY4-50" fmla="*/ 0 h 491258"/>
                <a:gd name="connsiteX0-51" fmla="*/ 0 w 7160284"/>
                <a:gd name="connsiteY0-52" fmla="*/ 0 h 368770"/>
                <a:gd name="connsiteX1-53" fmla="*/ 51561 w 7160284"/>
                <a:gd name="connsiteY1-54" fmla="*/ 368770 h 368770"/>
                <a:gd name="connsiteX2-55" fmla="*/ 6599845 w 7160284"/>
                <a:gd name="connsiteY2-56" fmla="*/ 368770 h 368770"/>
                <a:gd name="connsiteX3-57" fmla="*/ 7160284 w 7160284"/>
                <a:gd name="connsiteY3-58" fmla="*/ 14808 h 368770"/>
                <a:gd name="connsiteX4-59" fmla="*/ 0 w 7160284"/>
                <a:gd name="connsiteY4-60" fmla="*/ 0 h 3687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160284" h="368770">
                  <a:moveTo>
                    <a:pt x="0" y="0"/>
                  </a:moveTo>
                  <a:lnTo>
                    <a:pt x="51561" y="368770"/>
                  </a:lnTo>
                  <a:lnTo>
                    <a:pt x="6599845" y="368770"/>
                  </a:lnTo>
                  <a:lnTo>
                    <a:pt x="7160284" y="14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99995" y="2722864"/>
            <a:ext cx="9690954" cy="1366865"/>
            <a:chOff x="1200151" y="3027032"/>
            <a:chExt cx="9692216" cy="1366549"/>
          </a:xfrm>
        </p:grpSpPr>
        <p:grpSp>
          <p:nvGrpSpPr>
            <p:cNvPr id="11" name="组合 10"/>
            <p:cNvGrpSpPr/>
            <p:nvPr/>
          </p:nvGrpSpPr>
          <p:grpSpPr bwMode="auto">
            <a:xfrm>
              <a:off x="1200151" y="3027032"/>
              <a:ext cx="9692216" cy="1366549"/>
              <a:chOff x="899592" y="2480579"/>
              <a:chExt cx="7268967" cy="1025054"/>
            </a:xfrm>
          </p:grpSpPr>
          <p:sp>
            <p:nvSpPr>
              <p:cNvPr id="13" name="矩形 12"/>
              <p:cNvSpPr/>
              <p:nvPr/>
            </p:nvSpPr>
            <p:spPr>
              <a:xfrm flipH="1">
                <a:off x="899592" y="2480579"/>
                <a:ext cx="7268967" cy="1025053"/>
              </a:xfrm>
              <a:prstGeom prst="rect">
                <a:avLst/>
              </a:prstGeom>
              <a:solidFill>
                <a:srgbClr val="394A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pic>
            <p:nvPicPr>
              <p:cNvPr id="14" name="Picture 2"/>
              <p:cNvPicPr>
                <a:picLocks noChangeAspect="1" noChangeArrowheads="1"/>
              </p:cNvPicPr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652"/>
              <a:stretch>
                <a:fillRect/>
              </a:stretch>
            </p:blipFill>
            <p:spPr bwMode="auto">
              <a:xfrm>
                <a:off x="6587550" y="2480579"/>
                <a:ext cx="1581009" cy="1025054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5" name="组合 34"/>
            <p:cNvGrpSpPr/>
            <p:nvPr/>
          </p:nvGrpSpPr>
          <p:grpSpPr>
            <a:xfrm>
              <a:off x="1540115" y="3192081"/>
              <a:ext cx="7023005" cy="1037913"/>
              <a:chOff x="1531775" y="3237283"/>
              <a:chExt cx="7023005" cy="1037913"/>
            </a:xfrm>
          </p:grpSpPr>
          <p:sp>
            <p:nvSpPr>
              <p:cNvPr id="36" name="Text Box 11"/>
              <p:cNvSpPr txBox="1">
                <a:spLocks noChangeArrowheads="1"/>
              </p:cNvSpPr>
              <p:nvPr/>
            </p:nvSpPr>
            <p:spPr bwMode="auto">
              <a:xfrm>
                <a:off x="1531775" y="3644254"/>
                <a:ext cx="7023005" cy="630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  <a:buClr>
                    <a:srgbClr val="0070C0"/>
                  </a:buClr>
                  <a:defRPr/>
                </a:pP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设计机构。拥有国内顶尖的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551846" y="3237283"/>
                <a:ext cx="2052177" cy="438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ct val="125000"/>
                  </a:lnSpc>
                  <a:buClr>
                    <a:srgbClr val="0070C0"/>
                  </a:buClr>
                  <a:defRPr/>
                </a:pPr>
                <a:r>
                  <a:rPr lang="zh-CN" altLang="en-US" sz="18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199995" y="996675"/>
            <a:ext cx="9690955" cy="1382393"/>
            <a:chOff x="1200150" y="1301243"/>
            <a:chExt cx="9692217" cy="1382073"/>
          </a:xfrm>
        </p:grpSpPr>
        <p:grpSp>
          <p:nvGrpSpPr>
            <p:cNvPr id="3" name="组合 2"/>
            <p:cNvGrpSpPr/>
            <p:nvPr/>
          </p:nvGrpSpPr>
          <p:grpSpPr bwMode="auto">
            <a:xfrm>
              <a:off x="1200150" y="1301243"/>
              <a:ext cx="9692217" cy="1382073"/>
              <a:chOff x="899591" y="1214884"/>
              <a:chExt cx="7268968" cy="1036698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899592" y="1214885"/>
                <a:ext cx="7268967" cy="1036697"/>
              </a:xfrm>
              <a:prstGeom prst="rect">
                <a:avLst/>
              </a:prstGeom>
              <a:solidFill>
                <a:srgbClr val="394A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pic>
            <p:nvPicPr>
              <p:cNvPr id="5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99591" y="1214884"/>
                <a:ext cx="1583613" cy="1036697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8" name="组合 37"/>
            <p:cNvGrpSpPr/>
            <p:nvPr/>
          </p:nvGrpSpPr>
          <p:grpSpPr>
            <a:xfrm>
              <a:off x="3637771" y="1502467"/>
              <a:ext cx="7023005" cy="1037913"/>
              <a:chOff x="1531775" y="3237283"/>
              <a:chExt cx="7023005" cy="1037913"/>
            </a:xfrm>
          </p:grpSpPr>
          <p:sp>
            <p:nvSpPr>
              <p:cNvPr id="39" name="Text Box 11"/>
              <p:cNvSpPr txBox="1">
                <a:spLocks noChangeArrowheads="1"/>
              </p:cNvSpPr>
              <p:nvPr/>
            </p:nvSpPr>
            <p:spPr bwMode="auto">
              <a:xfrm>
                <a:off x="1531775" y="3644254"/>
                <a:ext cx="7023005" cy="630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  <a:buClr>
                    <a:srgbClr val="0070C0"/>
                  </a:buClr>
                  <a:defRPr/>
                </a:pP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设计机构。拥有国内顶尖的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551846" y="3237283"/>
                <a:ext cx="2052177" cy="438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ct val="125000"/>
                  </a:lnSpc>
                  <a:buClr>
                    <a:srgbClr val="0070C0"/>
                  </a:buClr>
                  <a:defRPr/>
                </a:pPr>
                <a:r>
                  <a:rPr lang="zh-CN" altLang="en-US" sz="18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1199995" y="4402397"/>
            <a:ext cx="9690955" cy="1358588"/>
            <a:chOff x="1200150" y="4706178"/>
            <a:chExt cx="9692217" cy="1358273"/>
          </a:xfrm>
        </p:grpSpPr>
        <p:grpSp>
          <p:nvGrpSpPr>
            <p:cNvPr id="19" name="组合 18"/>
            <p:cNvGrpSpPr/>
            <p:nvPr/>
          </p:nvGrpSpPr>
          <p:grpSpPr bwMode="auto">
            <a:xfrm>
              <a:off x="1200150" y="4706178"/>
              <a:ext cx="9692217" cy="1358273"/>
              <a:chOff x="899592" y="3739864"/>
              <a:chExt cx="7268967" cy="1019819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899592" y="3739864"/>
                <a:ext cx="7268967" cy="1019819"/>
              </a:xfrm>
              <a:prstGeom prst="rect">
                <a:avLst/>
              </a:prstGeom>
              <a:solidFill>
                <a:srgbClr val="394A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pic>
            <p:nvPicPr>
              <p:cNvPr id="22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99593" y="3739864"/>
                <a:ext cx="1511607" cy="1019819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1" name="组合 40"/>
            <p:cNvGrpSpPr/>
            <p:nvPr/>
          </p:nvGrpSpPr>
          <p:grpSpPr>
            <a:xfrm>
              <a:off x="3637771" y="4857701"/>
              <a:ext cx="7023005" cy="1037913"/>
              <a:chOff x="1531775" y="3237283"/>
              <a:chExt cx="7023005" cy="1037913"/>
            </a:xfrm>
          </p:grpSpPr>
          <p:sp>
            <p:nvSpPr>
              <p:cNvPr id="42" name="Text Box 11"/>
              <p:cNvSpPr txBox="1">
                <a:spLocks noChangeArrowheads="1"/>
              </p:cNvSpPr>
              <p:nvPr/>
            </p:nvSpPr>
            <p:spPr bwMode="auto">
              <a:xfrm>
                <a:off x="1531775" y="3644254"/>
                <a:ext cx="7023005" cy="630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  <a:buClr>
                    <a:srgbClr val="0070C0"/>
                  </a:buClr>
                  <a:defRPr/>
                </a:pP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设计机构。拥有国内顶尖的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551846" y="3237283"/>
                <a:ext cx="2052177" cy="438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ct val="125000"/>
                  </a:lnSpc>
                  <a:buClr>
                    <a:srgbClr val="0070C0"/>
                  </a:buClr>
                  <a:defRPr/>
                </a:pPr>
                <a:r>
                  <a:rPr lang="zh-CN" altLang="en-US" sz="18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3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" t="38762" r="1502" b="4033"/>
          <a:stretch>
            <a:fillRect/>
          </a:stretch>
        </p:blipFill>
        <p:spPr>
          <a:xfrm>
            <a:off x="-131335" y="-122144"/>
            <a:ext cx="12474234" cy="44856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151" y="420112"/>
            <a:ext cx="6636845" cy="520661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flipH="1" flipV="1">
            <a:off x="-51568" y="6460406"/>
            <a:ext cx="12254681" cy="425503"/>
            <a:chOff x="-30162" y="562738"/>
            <a:chExt cx="12256276" cy="425404"/>
          </a:xfrm>
        </p:grpSpPr>
        <p:sp>
          <p:nvSpPr>
            <p:cNvPr id="21" name="任意多边形 20"/>
            <p:cNvSpPr/>
            <p:nvPr/>
          </p:nvSpPr>
          <p:spPr>
            <a:xfrm>
              <a:off x="-30161" y="562738"/>
              <a:ext cx="12226180" cy="425404"/>
            </a:xfrm>
            <a:custGeom>
              <a:avLst/>
              <a:gdLst>
                <a:gd name="connsiteX0" fmla="*/ 0 w 12211665"/>
                <a:gd name="connsiteY0" fmla="*/ 0 h 1061884"/>
                <a:gd name="connsiteX1" fmla="*/ 0 w 12211665"/>
                <a:gd name="connsiteY1" fmla="*/ 1061884 h 1061884"/>
                <a:gd name="connsiteX2" fmla="*/ 6548284 w 12211665"/>
                <a:gd name="connsiteY2" fmla="*/ 1061884 h 1061884"/>
                <a:gd name="connsiteX3" fmla="*/ 7108723 w 12211665"/>
                <a:gd name="connsiteY3" fmla="*/ 707922 h 1061884"/>
                <a:gd name="connsiteX4" fmla="*/ 12211665 w 12211665"/>
                <a:gd name="connsiteY4" fmla="*/ 707922 h 1061884"/>
                <a:gd name="connsiteX5" fmla="*/ 12211665 w 12211665"/>
                <a:gd name="connsiteY5" fmla="*/ 29497 h 1061884"/>
                <a:gd name="connsiteX6" fmla="*/ 0 w 12211665"/>
                <a:gd name="connsiteY6" fmla="*/ 0 h 1061884"/>
                <a:gd name="connsiteX0-1" fmla="*/ 0 w 12226180"/>
                <a:gd name="connsiteY0-2" fmla="*/ 0 h 1061884"/>
                <a:gd name="connsiteX1-3" fmla="*/ 0 w 12226180"/>
                <a:gd name="connsiteY1-4" fmla="*/ 1061884 h 1061884"/>
                <a:gd name="connsiteX2-5" fmla="*/ 6548284 w 12226180"/>
                <a:gd name="connsiteY2-6" fmla="*/ 1061884 h 1061884"/>
                <a:gd name="connsiteX3-7" fmla="*/ 7108723 w 12226180"/>
                <a:gd name="connsiteY3-8" fmla="*/ 707922 h 1061884"/>
                <a:gd name="connsiteX4-9" fmla="*/ 12211665 w 12226180"/>
                <a:gd name="connsiteY4-10" fmla="*/ 707922 h 1061884"/>
                <a:gd name="connsiteX5-11" fmla="*/ 12226180 w 12226180"/>
                <a:gd name="connsiteY5-12" fmla="*/ 44011 h 1061884"/>
                <a:gd name="connsiteX6-13" fmla="*/ 0 w 12226180"/>
                <a:gd name="connsiteY6-14" fmla="*/ 0 h 10618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2226180" h="1061884">
                  <a:moveTo>
                    <a:pt x="0" y="0"/>
                  </a:moveTo>
                  <a:lnTo>
                    <a:pt x="0" y="1061884"/>
                  </a:lnTo>
                  <a:lnTo>
                    <a:pt x="6548284" y="1061884"/>
                  </a:lnTo>
                  <a:lnTo>
                    <a:pt x="7108723" y="707922"/>
                  </a:lnTo>
                  <a:lnTo>
                    <a:pt x="12211665" y="707922"/>
                  </a:lnTo>
                  <a:lnTo>
                    <a:pt x="12226180" y="44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1001713" y="696916"/>
              <a:ext cx="3577790" cy="261329"/>
            </a:xfrm>
            <a:prstGeom prst="rect">
              <a:avLst/>
            </a:prstGeom>
          </p:spPr>
        </p:pic>
        <p:cxnSp>
          <p:nvCxnSpPr>
            <p:cNvPr id="23" name="直接连接符 22"/>
            <p:cNvCxnSpPr/>
            <p:nvPr/>
          </p:nvCxnSpPr>
          <p:spPr>
            <a:xfrm>
              <a:off x="-30162" y="639037"/>
              <a:ext cx="12256276" cy="0"/>
            </a:xfrm>
            <a:prstGeom prst="line">
              <a:avLst/>
            </a:prstGeom>
            <a:ln>
              <a:solidFill>
                <a:srgbClr val="BACBD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 rot="913049">
            <a:off x="3831856" y="1514153"/>
            <a:ext cx="1380502" cy="7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/>
            <a:r>
              <a:rPr lang="zh-CN" altLang="en-US" sz="4000" spc="600" dirty="0">
                <a:ln w="6350">
                  <a:noFill/>
                </a:ln>
                <a:solidFill>
                  <a:prstClr val="black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目录</a:t>
            </a:r>
            <a:endParaRPr lang="zh-CN" altLang="en-US" sz="4000" spc="600" dirty="0">
              <a:ln w="6350">
                <a:noFill/>
              </a:ln>
              <a:solidFill>
                <a:prstClr val="black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1102860" y="4649133"/>
            <a:ext cx="1380285" cy="1413060"/>
            <a:chOff x="1103002" y="4711555"/>
            <a:chExt cx="1380465" cy="1412733"/>
          </a:xfrm>
        </p:grpSpPr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1518073" y="4711555"/>
              <a:ext cx="550325" cy="566297"/>
            </a:xfrm>
            <a:custGeom>
              <a:avLst/>
              <a:gdLst>
                <a:gd name="T0" fmla="*/ 62 w 125"/>
                <a:gd name="T1" fmla="*/ 0 h 126"/>
                <a:gd name="T2" fmla="*/ 0 w 125"/>
                <a:gd name="T3" fmla="*/ 63 h 126"/>
                <a:gd name="T4" fmla="*/ 62 w 125"/>
                <a:gd name="T5" fmla="*/ 126 h 126"/>
                <a:gd name="T6" fmla="*/ 125 w 125"/>
                <a:gd name="T7" fmla="*/ 63 h 126"/>
                <a:gd name="T8" fmla="*/ 62 w 125"/>
                <a:gd name="T9" fmla="*/ 0 h 126"/>
                <a:gd name="T10" fmla="*/ 97 w 125"/>
                <a:gd name="T11" fmla="*/ 38 h 126"/>
                <a:gd name="T12" fmla="*/ 63 w 125"/>
                <a:gd name="T13" fmla="*/ 64 h 126"/>
                <a:gd name="T14" fmla="*/ 29 w 125"/>
                <a:gd name="T15" fmla="*/ 38 h 126"/>
                <a:gd name="T16" fmla="*/ 97 w 125"/>
                <a:gd name="T17" fmla="*/ 38 h 126"/>
                <a:gd name="T18" fmla="*/ 100 w 125"/>
                <a:gd name="T19" fmla="*/ 88 h 126"/>
                <a:gd name="T20" fmla="*/ 25 w 125"/>
                <a:gd name="T21" fmla="*/ 88 h 126"/>
                <a:gd name="T22" fmla="*/ 25 w 125"/>
                <a:gd name="T23" fmla="*/ 46 h 126"/>
                <a:gd name="T24" fmla="*/ 63 w 125"/>
                <a:gd name="T25" fmla="*/ 75 h 126"/>
                <a:gd name="T26" fmla="*/ 100 w 125"/>
                <a:gd name="T27" fmla="*/ 47 h 126"/>
                <a:gd name="T28" fmla="*/ 100 w 125"/>
                <a:gd name="T29" fmla="*/ 8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126">
                  <a:moveTo>
                    <a:pt x="62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8"/>
                    <a:pt x="28" y="126"/>
                    <a:pt x="62" y="126"/>
                  </a:cubicBezTo>
                  <a:cubicBezTo>
                    <a:pt x="97" y="126"/>
                    <a:pt x="125" y="98"/>
                    <a:pt x="125" y="63"/>
                  </a:cubicBezTo>
                  <a:cubicBezTo>
                    <a:pt x="125" y="28"/>
                    <a:pt x="97" y="0"/>
                    <a:pt x="62" y="0"/>
                  </a:cubicBezTo>
                  <a:close/>
                  <a:moveTo>
                    <a:pt x="97" y="38"/>
                  </a:moveTo>
                  <a:cubicBezTo>
                    <a:pt x="63" y="64"/>
                    <a:pt x="63" y="64"/>
                    <a:pt x="63" y="64"/>
                  </a:cubicBezTo>
                  <a:cubicBezTo>
                    <a:pt x="29" y="38"/>
                    <a:pt x="29" y="38"/>
                    <a:pt x="29" y="38"/>
                  </a:cubicBezTo>
                  <a:lnTo>
                    <a:pt x="97" y="38"/>
                  </a:lnTo>
                  <a:close/>
                  <a:moveTo>
                    <a:pt x="100" y="88"/>
                  </a:moveTo>
                  <a:cubicBezTo>
                    <a:pt x="25" y="88"/>
                    <a:pt x="25" y="88"/>
                    <a:pt x="25" y="88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63" y="75"/>
                    <a:pt x="63" y="75"/>
                    <a:pt x="63" y="75"/>
                  </a:cubicBezTo>
                  <a:cubicBezTo>
                    <a:pt x="100" y="47"/>
                    <a:pt x="100" y="47"/>
                    <a:pt x="100" y="47"/>
                  </a:cubicBezTo>
                  <a:lnTo>
                    <a:pt x="100" y="88"/>
                  </a:lnTo>
                  <a:close/>
                </a:path>
              </a:pathLst>
            </a:custGeom>
            <a:solidFill>
              <a:srgbClr val="4C34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Text Box 11"/>
            <p:cNvSpPr txBox="1">
              <a:spLocks noChangeArrowheads="1"/>
            </p:cNvSpPr>
            <p:nvPr/>
          </p:nvSpPr>
          <p:spPr bwMode="auto">
            <a:xfrm>
              <a:off x="1103002" y="5270208"/>
              <a:ext cx="1380465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TextBox 9"/>
          <p:cNvSpPr txBox="1"/>
          <p:nvPr/>
        </p:nvSpPr>
        <p:spPr bwMode="auto">
          <a:xfrm>
            <a:off x="8188574" y="1668078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buClr>
                <a:prstClr val="whit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9"/>
          <p:cNvSpPr txBox="1"/>
          <p:nvPr/>
        </p:nvSpPr>
        <p:spPr bwMode="auto">
          <a:xfrm>
            <a:off x="8188574" y="2149291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buClr>
                <a:prstClr val="whit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9"/>
          <p:cNvSpPr txBox="1"/>
          <p:nvPr/>
        </p:nvSpPr>
        <p:spPr bwMode="auto">
          <a:xfrm>
            <a:off x="8188574" y="263050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buClr>
                <a:prstClr val="whit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9"/>
          <p:cNvSpPr txBox="1"/>
          <p:nvPr/>
        </p:nvSpPr>
        <p:spPr bwMode="auto">
          <a:xfrm>
            <a:off x="8188574" y="3111720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buClr>
                <a:prstClr val="whit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3933128" y="4679076"/>
            <a:ext cx="1380285" cy="1413060"/>
            <a:chOff x="1103002" y="4711555"/>
            <a:chExt cx="1380465" cy="1412733"/>
          </a:xfrm>
        </p:grpSpPr>
        <p:sp>
          <p:nvSpPr>
            <p:cNvPr id="61" name="Freeform 9"/>
            <p:cNvSpPr>
              <a:spLocks noEditPoints="1"/>
            </p:cNvSpPr>
            <p:nvPr/>
          </p:nvSpPr>
          <p:spPr bwMode="auto">
            <a:xfrm>
              <a:off x="1518073" y="4711555"/>
              <a:ext cx="550325" cy="566297"/>
            </a:xfrm>
            <a:custGeom>
              <a:avLst/>
              <a:gdLst>
                <a:gd name="T0" fmla="*/ 62 w 125"/>
                <a:gd name="T1" fmla="*/ 0 h 126"/>
                <a:gd name="T2" fmla="*/ 0 w 125"/>
                <a:gd name="T3" fmla="*/ 63 h 126"/>
                <a:gd name="T4" fmla="*/ 62 w 125"/>
                <a:gd name="T5" fmla="*/ 126 h 126"/>
                <a:gd name="T6" fmla="*/ 125 w 125"/>
                <a:gd name="T7" fmla="*/ 63 h 126"/>
                <a:gd name="T8" fmla="*/ 62 w 125"/>
                <a:gd name="T9" fmla="*/ 0 h 126"/>
                <a:gd name="T10" fmla="*/ 97 w 125"/>
                <a:gd name="T11" fmla="*/ 38 h 126"/>
                <a:gd name="T12" fmla="*/ 63 w 125"/>
                <a:gd name="T13" fmla="*/ 64 h 126"/>
                <a:gd name="T14" fmla="*/ 29 w 125"/>
                <a:gd name="T15" fmla="*/ 38 h 126"/>
                <a:gd name="T16" fmla="*/ 97 w 125"/>
                <a:gd name="T17" fmla="*/ 38 h 126"/>
                <a:gd name="T18" fmla="*/ 100 w 125"/>
                <a:gd name="T19" fmla="*/ 88 h 126"/>
                <a:gd name="T20" fmla="*/ 25 w 125"/>
                <a:gd name="T21" fmla="*/ 88 h 126"/>
                <a:gd name="T22" fmla="*/ 25 w 125"/>
                <a:gd name="T23" fmla="*/ 46 h 126"/>
                <a:gd name="T24" fmla="*/ 63 w 125"/>
                <a:gd name="T25" fmla="*/ 75 h 126"/>
                <a:gd name="T26" fmla="*/ 100 w 125"/>
                <a:gd name="T27" fmla="*/ 47 h 126"/>
                <a:gd name="T28" fmla="*/ 100 w 125"/>
                <a:gd name="T29" fmla="*/ 8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126">
                  <a:moveTo>
                    <a:pt x="62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8"/>
                    <a:pt x="28" y="126"/>
                    <a:pt x="62" y="126"/>
                  </a:cubicBezTo>
                  <a:cubicBezTo>
                    <a:pt x="97" y="126"/>
                    <a:pt x="125" y="98"/>
                    <a:pt x="125" y="63"/>
                  </a:cubicBezTo>
                  <a:cubicBezTo>
                    <a:pt x="125" y="28"/>
                    <a:pt x="97" y="0"/>
                    <a:pt x="62" y="0"/>
                  </a:cubicBezTo>
                  <a:close/>
                  <a:moveTo>
                    <a:pt x="97" y="38"/>
                  </a:moveTo>
                  <a:cubicBezTo>
                    <a:pt x="63" y="64"/>
                    <a:pt x="63" y="64"/>
                    <a:pt x="63" y="64"/>
                  </a:cubicBezTo>
                  <a:cubicBezTo>
                    <a:pt x="29" y="38"/>
                    <a:pt x="29" y="38"/>
                    <a:pt x="29" y="38"/>
                  </a:cubicBezTo>
                  <a:lnTo>
                    <a:pt x="97" y="38"/>
                  </a:lnTo>
                  <a:close/>
                  <a:moveTo>
                    <a:pt x="100" y="88"/>
                  </a:moveTo>
                  <a:cubicBezTo>
                    <a:pt x="25" y="88"/>
                    <a:pt x="25" y="88"/>
                    <a:pt x="25" y="88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63" y="75"/>
                    <a:pt x="63" y="75"/>
                    <a:pt x="63" y="75"/>
                  </a:cubicBezTo>
                  <a:cubicBezTo>
                    <a:pt x="100" y="47"/>
                    <a:pt x="100" y="47"/>
                    <a:pt x="100" y="47"/>
                  </a:cubicBezTo>
                  <a:lnTo>
                    <a:pt x="100" y="88"/>
                  </a:lnTo>
                  <a:close/>
                </a:path>
              </a:pathLst>
            </a:custGeom>
            <a:solidFill>
              <a:srgbClr val="4C34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2" name="Text Box 11"/>
            <p:cNvSpPr txBox="1">
              <a:spLocks noChangeArrowheads="1"/>
            </p:cNvSpPr>
            <p:nvPr/>
          </p:nvSpPr>
          <p:spPr bwMode="auto">
            <a:xfrm>
              <a:off x="1103002" y="5270208"/>
              <a:ext cx="1380465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788792" y="4709019"/>
            <a:ext cx="1380285" cy="1413060"/>
            <a:chOff x="1103002" y="4711555"/>
            <a:chExt cx="1380465" cy="1412733"/>
          </a:xfrm>
        </p:grpSpPr>
        <p:sp>
          <p:nvSpPr>
            <p:cNvPr id="64" name="Freeform 9"/>
            <p:cNvSpPr>
              <a:spLocks noEditPoints="1"/>
            </p:cNvSpPr>
            <p:nvPr/>
          </p:nvSpPr>
          <p:spPr bwMode="auto">
            <a:xfrm>
              <a:off x="1518073" y="4711555"/>
              <a:ext cx="550325" cy="566297"/>
            </a:xfrm>
            <a:custGeom>
              <a:avLst/>
              <a:gdLst>
                <a:gd name="T0" fmla="*/ 62 w 125"/>
                <a:gd name="T1" fmla="*/ 0 h 126"/>
                <a:gd name="T2" fmla="*/ 0 w 125"/>
                <a:gd name="T3" fmla="*/ 63 h 126"/>
                <a:gd name="T4" fmla="*/ 62 w 125"/>
                <a:gd name="T5" fmla="*/ 126 h 126"/>
                <a:gd name="T6" fmla="*/ 125 w 125"/>
                <a:gd name="T7" fmla="*/ 63 h 126"/>
                <a:gd name="T8" fmla="*/ 62 w 125"/>
                <a:gd name="T9" fmla="*/ 0 h 126"/>
                <a:gd name="T10" fmla="*/ 97 w 125"/>
                <a:gd name="T11" fmla="*/ 38 h 126"/>
                <a:gd name="T12" fmla="*/ 63 w 125"/>
                <a:gd name="T13" fmla="*/ 64 h 126"/>
                <a:gd name="T14" fmla="*/ 29 w 125"/>
                <a:gd name="T15" fmla="*/ 38 h 126"/>
                <a:gd name="T16" fmla="*/ 97 w 125"/>
                <a:gd name="T17" fmla="*/ 38 h 126"/>
                <a:gd name="T18" fmla="*/ 100 w 125"/>
                <a:gd name="T19" fmla="*/ 88 h 126"/>
                <a:gd name="T20" fmla="*/ 25 w 125"/>
                <a:gd name="T21" fmla="*/ 88 h 126"/>
                <a:gd name="T22" fmla="*/ 25 w 125"/>
                <a:gd name="T23" fmla="*/ 46 h 126"/>
                <a:gd name="T24" fmla="*/ 63 w 125"/>
                <a:gd name="T25" fmla="*/ 75 h 126"/>
                <a:gd name="T26" fmla="*/ 100 w 125"/>
                <a:gd name="T27" fmla="*/ 47 h 126"/>
                <a:gd name="T28" fmla="*/ 100 w 125"/>
                <a:gd name="T29" fmla="*/ 8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126">
                  <a:moveTo>
                    <a:pt x="62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8"/>
                    <a:pt x="28" y="126"/>
                    <a:pt x="62" y="126"/>
                  </a:cubicBezTo>
                  <a:cubicBezTo>
                    <a:pt x="97" y="126"/>
                    <a:pt x="125" y="98"/>
                    <a:pt x="125" y="63"/>
                  </a:cubicBezTo>
                  <a:cubicBezTo>
                    <a:pt x="125" y="28"/>
                    <a:pt x="97" y="0"/>
                    <a:pt x="62" y="0"/>
                  </a:cubicBezTo>
                  <a:close/>
                  <a:moveTo>
                    <a:pt x="97" y="38"/>
                  </a:moveTo>
                  <a:cubicBezTo>
                    <a:pt x="63" y="64"/>
                    <a:pt x="63" y="64"/>
                    <a:pt x="63" y="64"/>
                  </a:cubicBezTo>
                  <a:cubicBezTo>
                    <a:pt x="29" y="38"/>
                    <a:pt x="29" y="38"/>
                    <a:pt x="29" y="38"/>
                  </a:cubicBezTo>
                  <a:lnTo>
                    <a:pt x="97" y="38"/>
                  </a:lnTo>
                  <a:close/>
                  <a:moveTo>
                    <a:pt x="100" y="88"/>
                  </a:moveTo>
                  <a:cubicBezTo>
                    <a:pt x="25" y="88"/>
                    <a:pt x="25" y="88"/>
                    <a:pt x="25" y="88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63" y="75"/>
                    <a:pt x="63" y="75"/>
                    <a:pt x="63" y="75"/>
                  </a:cubicBezTo>
                  <a:cubicBezTo>
                    <a:pt x="100" y="47"/>
                    <a:pt x="100" y="47"/>
                    <a:pt x="100" y="47"/>
                  </a:cubicBezTo>
                  <a:lnTo>
                    <a:pt x="100" y="88"/>
                  </a:lnTo>
                  <a:close/>
                </a:path>
              </a:pathLst>
            </a:custGeom>
            <a:solidFill>
              <a:srgbClr val="4C34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5" name="Text Box 11"/>
            <p:cNvSpPr txBox="1">
              <a:spLocks noChangeArrowheads="1"/>
            </p:cNvSpPr>
            <p:nvPr/>
          </p:nvSpPr>
          <p:spPr bwMode="auto">
            <a:xfrm>
              <a:off x="1103002" y="5270208"/>
              <a:ext cx="1380465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9669853" y="4726259"/>
            <a:ext cx="1380285" cy="1413060"/>
            <a:chOff x="1103002" y="4711555"/>
            <a:chExt cx="1380465" cy="1412733"/>
          </a:xfrm>
        </p:grpSpPr>
        <p:sp>
          <p:nvSpPr>
            <p:cNvPr id="67" name="Freeform 9"/>
            <p:cNvSpPr>
              <a:spLocks noEditPoints="1"/>
            </p:cNvSpPr>
            <p:nvPr/>
          </p:nvSpPr>
          <p:spPr bwMode="auto">
            <a:xfrm>
              <a:off x="1518073" y="4711555"/>
              <a:ext cx="550325" cy="566297"/>
            </a:xfrm>
            <a:custGeom>
              <a:avLst/>
              <a:gdLst>
                <a:gd name="T0" fmla="*/ 62 w 125"/>
                <a:gd name="T1" fmla="*/ 0 h 126"/>
                <a:gd name="T2" fmla="*/ 0 w 125"/>
                <a:gd name="T3" fmla="*/ 63 h 126"/>
                <a:gd name="T4" fmla="*/ 62 w 125"/>
                <a:gd name="T5" fmla="*/ 126 h 126"/>
                <a:gd name="T6" fmla="*/ 125 w 125"/>
                <a:gd name="T7" fmla="*/ 63 h 126"/>
                <a:gd name="T8" fmla="*/ 62 w 125"/>
                <a:gd name="T9" fmla="*/ 0 h 126"/>
                <a:gd name="T10" fmla="*/ 97 w 125"/>
                <a:gd name="T11" fmla="*/ 38 h 126"/>
                <a:gd name="T12" fmla="*/ 63 w 125"/>
                <a:gd name="T13" fmla="*/ 64 h 126"/>
                <a:gd name="T14" fmla="*/ 29 w 125"/>
                <a:gd name="T15" fmla="*/ 38 h 126"/>
                <a:gd name="T16" fmla="*/ 97 w 125"/>
                <a:gd name="T17" fmla="*/ 38 h 126"/>
                <a:gd name="T18" fmla="*/ 100 w 125"/>
                <a:gd name="T19" fmla="*/ 88 h 126"/>
                <a:gd name="T20" fmla="*/ 25 w 125"/>
                <a:gd name="T21" fmla="*/ 88 h 126"/>
                <a:gd name="T22" fmla="*/ 25 w 125"/>
                <a:gd name="T23" fmla="*/ 46 h 126"/>
                <a:gd name="T24" fmla="*/ 63 w 125"/>
                <a:gd name="T25" fmla="*/ 75 h 126"/>
                <a:gd name="T26" fmla="*/ 100 w 125"/>
                <a:gd name="T27" fmla="*/ 47 h 126"/>
                <a:gd name="T28" fmla="*/ 100 w 125"/>
                <a:gd name="T29" fmla="*/ 8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126">
                  <a:moveTo>
                    <a:pt x="62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8"/>
                    <a:pt x="28" y="126"/>
                    <a:pt x="62" y="126"/>
                  </a:cubicBezTo>
                  <a:cubicBezTo>
                    <a:pt x="97" y="126"/>
                    <a:pt x="125" y="98"/>
                    <a:pt x="125" y="63"/>
                  </a:cubicBezTo>
                  <a:cubicBezTo>
                    <a:pt x="125" y="28"/>
                    <a:pt x="97" y="0"/>
                    <a:pt x="62" y="0"/>
                  </a:cubicBezTo>
                  <a:close/>
                  <a:moveTo>
                    <a:pt x="97" y="38"/>
                  </a:moveTo>
                  <a:cubicBezTo>
                    <a:pt x="63" y="64"/>
                    <a:pt x="63" y="64"/>
                    <a:pt x="63" y="64"/>
                  </a:cubicBezTo>
                  <a:cubicBezTo>
                    <a:pt x="29" y="38"/>
                    <a:pt x="29" y="38"/>
                    <a:pt x="29" y="38"/>
                  </a:cubicBezTo>
                  <a:lnTo>
                    <a:pt x="97" y="38"/>
                  </a:lnTo>
                  <a:close/>
                  <a:moveTo>
                    <a:pt x="100" y="88"/>
                  </a:moveTo>
                  <a:cubicBezTo>
                    <a:pt x="25" y="88"/>
                    <a:pt x="25" y="88"/>
                    <a:pt x="25" y="88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63" y="75"/>
                    <a:pt x="63" y="75"/>
                    <a:pt x="63" y="75"/>
                  </a:cubicBezTo>
                  <a:cubicBezTo>
                    <a:pt x="100" y="47"/>
                    <a:pt x="100" y="47"/>
                    <a:pt x="100" y="47"/>
                  </a:cubicBezTo>
                  <a:lnTo>
                    <a:pt x="100" y="88"/>
                  </a:lnTo>
                  <a:close/>
                </a:path>
              </a:pathLst>
            </a:custGeom>
            <a:solidFill>
              <a:srgbClr val="4C34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1103002" y="5270208"/>
              <a:ext cx="1380465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139" y="1273723"/>
            <a:ext cx="5062274" cy="4785581"/>
          </a:xfrm>
          <a:prstGeom prst="rect">
            <a:avLst/>
          </a:prstGeom>
          <a:ln>
            <a:noFill/>
          </a:ln>
        </p:spPr>
      </p:pic>
      <p:grpSp>
        <p:nvGrpSpPr>
          <p:cNvPr id="21" name="组合 20"/>
          <p:cNvGrpSpPr/>
          <p:nvPr/>
        </p:nvGrpSpPr>
        <p:grpSpPr>
          <a:xfrm>
            <a:off x="893648" y="2379380"/>
            <a:ext cx="5050314" cy="2447237"/>
            <a:chOff x="6899003" y="2180754"/>
            <a:chExt cx="5050971" cy="2446670"/>
          </a:xfrm>
        </p:grpSpPr>
        <p:sp>
          <p:nvSpPr>
            <p:cNvPr id="22" name="TextBox 11"/>
            <p:cNvSpPr txBox="1">
              <a:spLocks noChangeArrowheads="1"/>
            </p:cNvSpPr>
            <p:nvPr/>
          </p:nvSpPr>
          <p:spPr bwMode="auto">
            <a:xfrm>
              <a:off x="6899004" y="2180754"/>
              <a:ext cx="5050970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11"/>
            <p:cNvSpPr txBox="1">
              <a:spLocks noChangeArrowheads="1"/>
            </p:cNvSpPr>
            <p:nvPr/>
          </p:nvSpPr>
          <p:spPr bwMode="auto">
            <a:xfrm>
              <a:off x="6899003" y="3565595"/>
              <a:ext cx="5050971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2834" y="3620340"/>
            <a:ext cx="5102374" cy="99798"/>
          </a:xfrm>
          <a:prstGeom prst="rect">
            <a:avLst/>
          </a:prstGeom>
          <a:solidFill>
            <a:srgbClr val="394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" name="Rectangle 50"/>
          <p:cNvSpPr/>
          <p:nvPr/>
        </p:nvSpPr>
        <p:spPr>
          <a:xfrm>
            <a:off x="8389141" y="3081963"/>
            <a:ext cx="1153434" cy="1200329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marL="0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090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815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05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630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720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445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35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1260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42060">
              <a:lnSpc>
                <a:spcPct val="150000"/>
              </a:lnSpc>
              <a:defRPr/>
            </a:pPr>
            <a:r>
              <a:rPr lang="zh-CN" altLang="en-US" sz="2400" b="1" spc="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添加标题</a:t>
            </a:r>
            <a:endParaRPr lang="en-US" altLang="zh-CN" sz="2400" b="1" spc="4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6577045" y="1268707"/>
            <a:ext cx="4777629" cy="4790596"/>
            <a:chOff x="4365273" y="833946"/>
            <a:chExt cx="4023151" cy="4032628"/>
          </a:xfrm>
        </p:grpSpPr>
        <p:sp>
          <p:nvSpPr>
            <p:cNvPr id="7" name="右箭头 6"/>
            <p:cNvSpPr/>
            <p:nvPr/>
          </p:nvSpPr>
          <p:spPr>
            <a:xfrm flipH="1">
              <a:off x="4365273" y="2054140"/>
              <a:ext cx="1464540" cy="1604853"/>
            </a:xfrm>
            <a:prstGeom prst="rightArrow">
              <a:avLst>
                <a:gd name="adj1" fmla="val 68867"/>
                <a:gd name="adj2" fmla="val 44607"/>
              </a:avLst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右箭头 7"/>
            <p:cNvSpPr/>
            <p:nvPr/>
          </p:nvSpPr>
          <p:spPr>
            <a:xfrm rot="5400000" flipH="1">
              <a:off x="5638269" y="763797"/>
              <a:ext cx="1464547" cy="1604846"/>
            </a:xfrm>
            <a:prstGeom prst="rightArrow">
              <a:avLst>
                <a:gd name="adj1" fmla="val 68867"/>
                <a:gd name="adj2" fmla="val 44607"/>
              </a:avLst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右箭头 8"/>
            <p:cNvSpPr/>
            <p:nvPr/>
          </p:nvSpPr>
          <p:spPr>
            <a:xfrm>
              <a:off x="6923883" y="2054140"/>
              <a:ext cx="1464541" cy="1604853"/>
            </a:xfrm>
            <a:prstGeom prst="rightArrow">
              <a:avLst>
                <a:gd name="adj1" fmla="val 68867"/>
                <a:gd name="adj2" fmla="val 44607"/>
              </a:avLst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右箭头 9"/>
            <p:cNvSpPr/>
            <p:nvPr/>
          </p:nvSpPr>
          <p:spPr>
            <a:xfrm rot="16200000" flipH="1" flipV="1">
              <a:off x="5638269" y="3331878"/>
              <a:ext cx="1464546" cy="1604846"/>
            </a:xfrm>
            <a:prstGeom prst="rightArrow">
              <a:avLst>
                <a:gd name="adj1" fmla="val 68867"/>
                <a:gd name="adj2" fmla="val 44607"/>
              </a:avLst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矩形 82"/>
            <p:cNvSpPr>
              <a:spLocks noChangeArrowheads="1"/>
            </p:cNvSpPr>
            <p:nvPr/>
          </p:nvSpPr>
          <p:spPr bwMode="auto">
            <a:xfrm>
              <a:off x="4939499" y="2495969"/>
              <a:ext cx="912288" cy="786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lnSpc>
                  <a:spcPct val="114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3765">
                <a:lnSpc>
                  <a:spcPct val="114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3765">
                <a:lnSpc>
                  <a:spcPct val="114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83"/>
            <p:cNvSpPr>
              <a:spLocks noChangeArrowheads="1"/>
            </p:cNvSpPr>
            <p:nvPr/>
          </p:nvSpPr>
          <p:spPr bwMode="auto">
            <a:xfrm>
              <a:off x="7022965" y="2495969"/>
              <a:ext cx="912288" cy="786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lnSpc>
                  <a:spcPct val="114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3765">
                <a:lnSpc>
                  <a:spcPct val="114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3765">
                <a:lnSpc>
                  <a:spcPct val="114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84"/>
            <p:cNvSpPr>
              <a:spLocks noChangeArrowheads="1"/>
            </p:cNvSpPr>
            <p:nvPr/>
          </p:nvSpPr>
          <p:spPr bwMode="auto">
            <a:xfrm>
              <a:off x="5914078" y="3512959"/>
              <a:ext cx="912288" cy="786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lnSpc>
                  <a:spcPct val="114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765">
                <a:lnSpc>
                  <a:spcPct val="114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765">
                <a:lnSpc>
                  <a:spcPct val="114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85"/>
            <p:cNvSpPr>
              <a:spLocks noChangeArrowheads="1"/>
            </p:cNvSpPr>
            <p:nvPr/>
          </p:nvSpPr>
          <p:spPr bwMode="auto">
            <a:xfrm>
              <a:off x="5914078" y="1419622"/>
              <a:ext cx="912288" cy="786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lnSpc>
                  <a:spcPct val="114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765">
                <a:lnSpc>
                  <a:spcPct val="114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765">
                <a:lnSpc>
                  <a:spcPct val="114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6190825" y="967948"/>
              <a:ext cx="359435" cy="36101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zh-CN" altLang="en-US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7887106" y="2676848"/>
              <a:ext cx="359435" cy="35943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r>
                <a:rPr lang="en-US" altLang="zh-CN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CN" altLang="en-US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6190825" y="4381020"/>
              <a:ext cx="359435" cy="35943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r>
                <a:rPr lang="en-US" altLang="zh-CN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椭圆 17"/>
            <p:cNvSpPr/>
            <p:nvPr/>
          </p:nvSpPr>
          <p:spPr bwMode="auto">
            <a:xfrm>
              <a:off x="4502425" y="2676848"/>
              <a:ext cx="359435" cy="35943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r>
                <a:rPr lang="en-US" altLang="zh-CN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98536" y="2088228"/>
            <a:ext cx="5436177" cy="1307520"/>
            <a:chOff x="1531775" y="3237283"/>
            <a:chExt cx="5436885" cy="1307217"/>
          </a:xfrm>
        </p:grpSpPr>
        <p:sp>
          <p:nvSpPr>
            <p:cNvPr id="52" name="Text Box 11"/>
            <p:cNvSpPr txBox="1">
              <a:spLocks noChangeArrowheads="1"/>
            </p:cNvSpPr>
            <p:nvPr/>
          </p:nvSpPr>
          <p:spPr bwMode="auto">
            <a:xfrm>
              <a:off x="1531775" y="3644254"/>
              <a:ext cx="5436885" cy="900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</a:t>
              </a:r>
              <a:endPara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551846" y="3237283"/>
              <a:ext cx="2052177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8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8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96235" y="3912359"/>
            <a:ext cx="5436177" cy="1307520"/>
            <a:chOff x="1531775" y="3237283"/>
            <a:chExt cx="5436885" cy="1307217"/>
          </a:xfrm>
        </p:grpSpPr>
        <p:sp>
          <p:nvSpPr>
            <p:cNvPr id="55" name="Text Box 11"/>
            <p:cNvSpPr txBox="1">
              <a:spLocks noChangeArrowheads="1"/>
            </p:cNvSpPr>
            <p:nvPr/>
          </p:nvSpPr>
          <p:spPr bwMode="auto">
            <a:xfrm>
              <a:off x="1531775" y="3644254"/>
              <a:ext cx="5436885" cy="900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</a:t>
              </a:r>
              <a:endPara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551846" y="3237283"/>
              <a:ext cx="2052177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8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8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50793" y="1822781"/>
            <a:ext cx="5703261" cy="3803549"/>
            <a:chOff x="401948" y="874191"/>
            <a:chExt cx="4278002" cy="285200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948" y="874191"/>
              <a:ext cx="4278002" cy="2852001"/>
            </a:xfrm>
            <a:prstGeom prst="rect">
              <a:avLst/>
            </a:prstGeom>
          </p:spPr>
        </p:pic>
        <p:sp>
          <p:nvSpPr>
            <p:cNvPr id="22" name="Freeform 5"/>
            <p:cNvSpPr/>
            <p:nvPr/>
          </p:nvSpPr>
          <p:spPr bwMode="auto">
            <a:xfrm>
              <a:off x="2464811" y="1879571"/>
              <a:ext cx="264102" cy="220872"/>
            </a:xfrm>
            <a:custGeom>
              <a:avLst/>
              <a:gdLst>
                <a:gd name="T0" fmla="*/ 130 w 133"/>
                <a:gd name="T1" fmla="*/ 46 h 111"/>
                <a:gd name="T2" fmla="*/ 111 w 133"/>
                <a:gd name="T3" fmla="*/ 31 h 111"/>
                <a:gd name="T4" fmla="*/ 111 w 133"/>
                <a:gd name="T5" fmla="*/ 3 h 111"/>
                <a:gd name="T6" fmla="*/ 87 w 133"/>
                <a:gd name="T7" fmla="*/ 3 h 111"/>
                <a:gd name="T8" fmla="*/ 87 w 133"/>
                <a:gd name="T9" fmla="*/ 14 h 111"/>
                <a:gd name="T10" fmla="*/ 70 w 133"/>
                <a:gd name="T11" fmla="*/ 1 h 111"/>
                <a:gd name="T12" fmla="*/ 67 w 133"/>
                <a:gd name="T13" fmla="*/ 0 h 111"/>
                <a:gd name="T14" fmla="*/ 63 w 133"/>
                <a:gd name="T15" fmla="*/ 1 h 111"/>
                <a:gd name="T16" fmla="*/ 3 w 133"/>
                <a:gd name="T17" fmla="*/ 46 h 111"/>
                <a:gd name="T18" fmla="*/ 1 w 133"/>
                <a:gd name="T19" fmla="*/ 53 h 111"/>
                <a:gd name="T20" fmla="*/ 7 w 133"/>
                <a:gd name="T21" fmla="*/ 57 h 111"/>
                <a:gd name="T22" fmla="*/ 16 w 133"/>
                <a:gd name="T23" fmla="*/ 57 h 111"/>
                <a:gd name="T24" fmla="*/ 16 w 133"/>
                <a:gd name="T25" fmla="*/ 111 h 111"/>
                <a:gd name="T26" fmla="*/ 52 w 133"/>
                <a:gd name="T27" fmla="*/ 111 h 111"/>
                <a:gd name="T28" fmla="*/ 52 w 133"/>
                <a:gd name="T29" fmla="*/ 67 h 111"/>
                <a:gd name="T30" fmla="*/ 81 w 133"/>
                <a:gd name="T31" fmla="*/ 67 h 111"/>
                <a:gd name="T32" fmla="*/ 81 w 133"/>
                <a:gd name="T33" fmla="*/ 111 h 111"/>
                <a:gd name="T34" fmla="*/ 118 w 133"/>
                <a:gd name="T35" fmla="*/ 111 h 111"/>
                <a:gd name="T36" fmla="*/ 118 w 133"/>
                <a:gd name="T37" fmla="*/ 57 h 111"/>
                <a:gd name="T38" fmla="*/ 127 w 133"/>
                <a:gd name="T39" fmla="*/ 57 h 111"/>
                <a:gd name="T40" fmla="*/ 132 w 133"/>
                <a:gd name="T41" fmla="*/ 53 h 111"/>
                <a:gd name="T42" fmla="*/ 130 w 133"/>
                <a:gd name="T43" fmla="*/ 4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3" h="111">
                  <a:moveTo>
                    <a:pt x="130" y="46"/>
                  </a:moveTo>
                  <a:cubicBezTo>
                    <a:pt x="111" y="31"/>
                    <a:pt x="111" y="31"/>
                    <a:pt x="111" y="31"/>
                  </a:cubicBezTo>
                  <a:cubicBezTo>
                    <a:pt x="111" y="3"/>
                    <a:pt x="111" y="3"/>
                    <a:pt x="111" y="3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69" y="1"/>
                    <a:pt x="68" y="0"/>
                    <a:pt x="67" y="0"/>
                  </a:cubicBezTo>
                  <a:cubicBezTo>
                    <a:pt x="65" y="0"/>
                    <a:pt x="64" y="1"/>
                    <a:pt x="63" y="1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1" y="48"/>
                    <a:pt x="0" y="50"/>
                    <a:pt x="1" y="53"/>
                  </a:cubicBezTo>
                  <a:cubicBezTo>
                    <a:pt x="2" y="55"/>
                    <a:pt x="4" y="57"/>
                    <a:pt x="7" y="5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52" y="111"/>
                    <a:pt x="52" y="111"/>
                    <a:pt x="52" y="111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118" y="111"/>
                    <a:pt x="118" y="111"/>
                    <a:pt x="118" y="111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9" y="57"/>
                    <a:pt x="131" y="55"/>
                    <a:pt x="132" y="53"/>
                  </a:cubicBezTo>
                  <a:cubicBezTo>
                    <a:pt x="133" y="50"/>
                    <a:pt x="132" y="48"/>
                    <a:pt x="130" y="46"/>
                  </a:cubicBezTo>
                  <a:close/>
                </a:path>
              </a:pathLst>
            </a:custGeom>
            <a:solidFill>
              <a:srgbClr val="4C342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763120" y="1950643"/>
            <a:ext cx="5030470" cy="1307520"/>
            <a:chOff x="1531775" y="3237283"/>
            <a:chExt cx="5031125" cy="1307217"/>
          </a:xfrm>
        </p:grpSpPr>
        <p:sp>
          <p:nvSpPr>
            <p:cNvPr id="46" name="Text Box 11"/>
            <p:cNvSpPr txBox="1">
              <a:spLocks noChangeArrowheads="1"/>
            </p:cNvSpPr>
            <p:nvPr/>
          </p:nvSpPr>
          <p:spPr bwMode="auto">
            <a:xfrm>
              <a:off x="1531775" y="3644254"/>
              <a:ext cx="5031125" cy="900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</a:t>
              </a:r>
              <a:endPara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551846" y="3237283"/>
              <a:ext cx="2052177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8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8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875200" y="3934012"/>
            <a:ext cx="4886645" cy="352236"/>
            <a:chOff x="6685594" y="3933102"/>
            <a:chExt cx="4887281" cy="352154"/>
          </a:xfrm>
        </p:grpSpPr>
        <p:grpSp>
          <p:nvGrpSpPr>
            <p:cNvPr id="10" name="组合 9"/>
            <p:cNvGrpSpPr/>
            <p:nvPr/>
          </p:nvGrpSpPr>
          <p:grpSpPr>
            <a:xfrm>
              <a:off x="6685594" y="3933102"/>
              <a:ext cx="350768" cy="352154"/>
              <a:chOff x="7567248" y="836733"/>
              <a:chExt cx="871174" cy="874617"/>
            </a:xfrm>
          </p:grpSpPr>
          <p:sp>
            <p:nvSpPr>
              <p:cNvPr id="23" name="Freeform 5"/>
              <p:cNvSpPr>
                <a:spLocks noEditPoints="1"/>
              </p:cNvSpPr>
              <p:nvPr/>
            </p:nvSpPr>
            <p:spPr bwMode="auto">
              <a:xfrm>
                <a:off x="7748583" y="1034141"/>
                <a:ext cx="498475" cy="519113"/>
              </a:xfrm>
              <a:custGeom>
                <a:avLst/>
                <a:gdLst>
                  <a:gd name="T0" fmla="*/ 129 w 133"/>
                  <a:gd name="T1" fmla="*/ 119 h 138"/>
                  <a:gd name="T2" fmla="*/ 104 w 133"/>
                  <a:gd name="T3" fmla="*/ 93 h 138"/>
                  <a:gd name="T4" fmla="*/ 93 w 133"/>
                  <a:gd name="T5" fmla="*/ 90 h 138"/>
                  <a:gd name="T6" fmla="*/ 90 w 133"/>
                  <a:gd name="T7" fmla="*/ 86 h 138"/>
                  <a:gd name="T8" fmla="*/ 103 w 133"/>
                  <a:gd name="T9" fmla="*/ 52 h 138"/>
                  <a:gd name="T10" fmla="*/ 51 w 133"/>
                  <a:gd name="T11" fmla="*/ 0 h 138"/>
                  <a:gd name="T12" fmla="*/ 0 w 133"/>
                  <a:gd name="T13" fmla="*/ 52 h 138"/>
                  <a:gd name="T14" fmla="*/ 51 w 133"/>
                  <a:gd name="T15" fmla="*/ 103 h 138"/>
                  <a:gd name="T16" fmla="*/ 82 w 133"/>
                  <a:gd name="T17" fmla="*/ 93 h 138"/>
                  <a:gd name="T18" fmla="*/ 86 w 133"/>
                  <a:gd name="T19" fmla="*/ 97 h 138"/>
                  <a:gd name="T20" fmla="*/ 88 w 133"/>
                  <a:gd name="T21" fmla="*/ 109 h 138"/>
                  <a:gd name="T22" fmla="*/ 113 w 133"/>
                  <a:gd name="T23" fmla="*/ 135 h 138"/>
                  <a:gd name="T24" fmla="*/ 121 w 133"/>
                  <a:gd name="T25" fmla="*/ 138 h 138"/>
                  <a:gd name="T26" fmla="*/ 129 w 133"/>
                  <a:gd name="T27" fmla="*/ 135 h 138"/>
                  <a:gd name="T28" fmla="*/ 129 w 133"/>
                  <a:gd name="T29" fmla="*/ 119 h 138"/>
                  <a:gd name="T30" fmla="*/ 51 w 133"/>
                  <a:gd name="T31" fmla="*/ 84 h 138"/>
                  <a:gd name="T32" fmla="*/ 19 w 133"/>
                  <a:gd name="T33" fmla="*/ 52 h 138"/>
                  <a:gd name="T34" fmla="*/ 51 w 133"/>
                  <a:gd name="T35" fmla="*/ 19 h 138"/>
                  <a:gd name="T36" fmla="*/ 84 w 133"/>
                  <a:gd name="T37" fmla="*/ 52 h 138"/>
                  <a:gd name="T38" fmla="*/ 51 w 133"/>
                  <a:gd name="T39" fmla="*/ 8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3" h="138">
                    <a:moveTo>
                      <a:pt x="129" y="119"/>
                    </a:moveTo>
                    <a:cubicBezTo>
                      <a:pt x="104" y="93"/>
                      <a:pt x="104" y="93"/>
                      <a:pt x="104" y="93"/>
                    </a:cubicBezTo>
                    <a:cubicBezTo>
                      <a:pt x="102" y="90"/>
                      <a:pt x="97" y="89"/>
                      <a:pt x="93" y="90"/>
                    </a:cubicBezTo>
                    <a:cubicBezTo>
                      <a:pt x="90" y="86"/>
                      <a:pt x="90" y="86"/>
                      <a:pt x="90" y="86"/>
                    </a:cubicBezTo>
                    <a:cubicBezTo>
                      <a:pt x="98" y="77"/>
                      <a:pt x="103" y="65"/>
                      <a:pt x="103" y="52"/>
                    </a:cubicBezTo>
                    <a:cubicBezTo>
                      <a:pt x="103" y="23"/>
                      <a:pt x="80" y="0"/>
                      <a:pt x="51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80"/>
                      <a:pt x="23" y="103"/>
                      <a:pt x="51" y="103"/>
                    </a:cubicBezTo>
                    <a:cubicBezTo>
                      <a:pt x="63" y="103"/>
                      <a:pt x="73" y="99"/>
                      <a:pt x="82" y="93"/>
                    </a:cubicBezTo>
                    <a:cubicBezTo>
                      <a:pt x="86" y="97"/>
                      <a:pt x="86" y="97"/>
                      <a:pt x="86" y="97"/>
                    </a:cubicBezTo>
                    <a:cubicBezTo>
                      <a:pt x="84" y="101"/>
                      <a:pt x="85" y="106"/>
                      <a:pt x="88" y="109"/>
                    </a:cubicBezTo>
                    <a:cubicBezTo>
                      <a:pt x="113" y="135"/>
                      <a:pt x="113" y="135"/>
                      <a:pt x="113" y="135"/>
                    </a:cubicBezTo>
                    <a:cubicBezTo>
                      <a:pt x="115" y="137"/>
                      <a:pt x="118" y="138"/>
                      <a:pt x="121" y="138"/>
                    </a:cubicBezTo>
                    <a:cubicBezTo>
                      <a:pt x="124" y="138"/>
                      <a:pt x="126" y="137"/>
                      <a:pt x="129" y="135"/>
                    </a:cubicBezTo>
                    <a:cubicBezTo>
                      <a:pt x="133" y="131"/>
                      <a:pt x="133" y="124"/>
                      <a:pt x="129" y="119"/>
                    </a:cubicBezTo>
                    <a:close/>
                    <a:moveTo>
                      <a:pt x="51" y="84"/>
                    </a:moveTo>
                    <a:cubicBezTo>
                      <a:pt x="33" y="84"/>
                      <a:pt x="19" y="70"/>
                      <a:pt x="19" y="52"/>
                    </a:cubicBezTo>
                    <a:cubicBezTo>
                      <a:pt x="19" y="33"/>
                      <a:pt x="33" y="19"/>
                      <a:pt x="51" y="19"/>
                    </a:cubicBezTo>
                    <a:cubicBezTo>
                      <a:pt x="70" y="19"/>
                      <a:pt x="84" y="33"/>
                      <a:pt x="84" y="52"/>
                    </a:cubicBezTo>
                    <a:cubicBezTo>
                      <a:pt x="84" y="70"/>
                      <a:pt x="70" y="84"/>
                      <a:pt x="51" y="84"/>
                    </a:cubicBezTo>
                    <a:close/>
                  </a:path>
                </a:pathLst>
              </a:custGeom>
              <a:solidFill>
                <a:srgbClr val="4C3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Oval 9"/>
              <p:cNvSpPr>
                <a:spLocks noChangeArrowheads="1"/>
              </p:cNvSpPr>
              <p:nvPr/>
            </p:nvSpPr>
            <p:spPr bwMode="auto">
              <a:xfrm>
                <a:off x="7567248" y="836733"/>
                <a:ext cx="871174" cy="874617"/>
              </a:xfrm>
              <a:prstGeom prst="ellipse">
                <a:avLst/>
              </a:prstGeom>
              <a:noFill/>
              <a:ln>
                <a:solidFill>
                  <a:srgbClr val="4C3426"/>
                </a:solidFill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1" name="Text Box 11"/>
            <p:cNvSpPr txBox="1">
              <a:spLocks noChangeArrowheads="1"/>
            </p:cNvSpPr>
            <p:nvPr/>
          </p:nvSpPr>
          <p:spPr bwMode="auto">
            <a:xfrm>
              <a:off x="7109920" y="3933102"/>
              <a:ext cx="4462955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ts val="1900"/>
                </a:lnSpc>
                <a:defRPr/>
              </a:pP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875199" y="4478325"/>
            <a:ext cx="4874493" cy="352237"/>
            <a:chOff x="6685594" y="4477287"/>
            <a:chExt cx="4875128" cy="352155"/>
          </a:xfrm>
        </p:grpSpPr>
        <p:grpSp>
          <p:nvGrpSpPr>
            <p:cNvPr id="2" name="组合 1"/>
            <p:cNvGrpSpPr/>
            <p:nvPr/>
          </p:nvGrpSpPr>
          <p:grpSpPr>
            <a:xfrm>
              <a:off x="6685594" y="4477287"/>
              <a:ext cx="350768" cy="352155"/>
              <a:chOff x="5280206" y="3148807"/>
              <a:chExt cx="871174" cy="874617"/>
            </a:xfrm>
          </p:grpSpPr>
          <p:sp>
            <p:nvSpPr>
              <p:cNvPr id="37" name="Freeform 6"/>
              <p:cNvSpPr>
                <a:spLocks noEditPoints="1"/>
              </p:cNvSpPr>
              <p:nvPr/>
            </p:nvSpPr>
            <p:spPr bwMode="auto">
              <a:xfrm>
                <a:off x="5498895" y="3317033"/>
                <a:ext cx="503237" cy="538163"/>
              </a:xfrm>
              <a:custGeom>
                <a:avLst/>
                <a:gdLst>
                  <a:gd name="T0" fmla="*/ 134 w 134"/>
                  <a:gd name="T1" fmla="*/ 130 h 143"/>
                  <a:gd name="T2" fmla="*/ 130 w 134"/>
                  <a:gd name="T3" fmla="*/ 125 h 143"/>
                  <a:gd name="T4" fmla="*/ 119 w 134"/>
                  <a:gd name="T5" fmla="*/ 132 h 143"/>
                  <a:gd name="T6" fmla="*/ 118 w 134"/>
                  <a:gd name="T7" fmla="*/ 134 h 143"/>
                  <a:gd name="T8" fmla="*/ 114 w 134"/>
                  <a:gd name="T9" fmla="*/ 134 h 143"/>
                  <a:gd name="T10" fmla="*/ 109 w 134"/>
                  <a:gd name="T11" fmla="*/ 130 h 143"/>
                  <a:gd name="T12" fmla="*/ 113 w 134"/>
                  <a:gd name="T13" fmla="*/ 129 h 143"/>
                  <a:gd name="T14" fmla="*/ 123 w 134"/>
                  <a:gd name="T15" fmla="*/ 119 h 143"/>
                  <a:gd name="T16" fmla="*/ 116 w 134"/>
                  <a:gd name="T17" fmla="*/ 117 h 143"/>
                  <a:gd name="T18" fmla="*/ 106 w 134"/>
                  <a:gd name="T19" fmla="*/ 126 h 143"/>
                  <a:gd name="T20" fmla="*/ 98 w 134"/>
                  <a:gd name="T21" fmla="*/ 120 h 143"/>
                  <a:gd name="T22" fmla="*/ 106 w 134"/>
                  <a:gd name="T23" fmla="*/ 115 h 143"/>
                  <a:gd name="T24" fmla="*/ 105 w 134"/>
                  <a:gd name="T25" fmla="*/ 91 h 143"/>
                  <a:gd name="T26" fmla="*/ 76 w 134"/>
                  <a:gd name="T27" fmla="*/ 83 h 143"/>
                  <a:gd name="T28" fmla="*/ 74 w 134"/>
                  <a:gd name="T29" fmla="*/ 86 h 143"/>
                  <a:gd name="T30" fmla="*/ 97 w 134"/>
                  <a:gd name="T31" fmla="*/ 93 h 143"/>
                  <a:gd name="T32" fmla="*/ 99 w 134"/>
                  <a:gd name="T33" fmla="*/ 97 h 143"/>
                  <a:gd name="T34" fmla="*/ 97 w 134"/>
                  <a:gd name="T35" fmla="*/ 95 h 143"/>
                  <a:gd name="T36" fmla="*/ 71 w 134"/>
                  <a:gd name="T37" fmla="*/ 89 h 143"/>
                  <a:gd name="T38" fmla="*/ 67 w 134"/>
                  <a:gd name="T39" fmla="*/ 90 h 143"/>
                  <a:gd name="T40" fmla="*/ 49 w 134"/>
                  <a:gd name="T41" fmla="*/ 73 h 143"/>
                  <a:gd name="T42" fmla="*/ 36 w 134"/>
                  <a:gd name="T43" fmla="*/ 52 h 143"/>
                  <a:gd name="T44" fmla="*/ 46 w 134"/>
                  <a:gd name="T45" fmla="*/ 46 h 143"/>
                  <a:gd name="T46" fmla="*/ 29 w 134"/>
                  <a:gd name="T47" fmla="*/ 1 h 143"/>
                  <a:gd name="T48" fmla="*/ 24 w 134"/>
                  <a:gd name="T49" fmla="*/ 1 h 143"/>
                  <a:gd name="T50" fmla="*/ 20 w 134"/>
                  <a:gd name="T51" fmla="*/ 4 h 143"/>
                  <a:gd name="T52" fmla="*/ 38 w 134"/>
                  <a:gd name="T53" fmla="*/ 32 h 143"/>
                  <a:gd name="T54" fmla="*/ 16 w 134"/>
                  <a:gd name="T55" fmla="*/ 7 h 143"/>
                  <a:gd name="T56" fmla="*/ 6 w 134"/>
                  <a:gd name="T57" fmla="*/ 22 h 143"/>
                  <a:gd name="T58" fmla="*/ 23 w 134"/>
                  <a:gd name="T59" fmla="*/ 78 h 143"/>
                  <a:gd name="T60" fmla="*/ 32 w 134"/>
                  <a:gd name="T61" fmla="*/ 90 h 143"/>
                  <a:gd name="T62" fmla="*/ 34 w 134"/>
                  <a:gd name="T63" fmla="*/ 92 h 143"/>
                  <a:gd name="T64" fmla="*/ 87 w 134"/>
                  <a:gd name="T65" fmla="*/ 123 h 143"/>
                  <a:gd name="T66" fmla="*/ 95 w 134"/>
                  <a:gd name="T67" fmla="*/ 121 h 143"/>
                  <a:gd name="T68" fmla="*/ 106 w 134"/>
                  <a:gd name="T69" fmla="*/ 130 h 143"/>
                  <a:gd name="T70" fmla="*/ 114 w 134"/>
                  <a:gd name="T71" fmla="*/ 137 h 143"/>
                  <a:gd name="T72" fmla="*/ 116 w 134"/>
                  <a:gd name="T73" fmla="*/ 137 h 143"/>
                  <a:gd name="T74" fmla="*/ 117 w 134"/>
                  <a:gd name="T75" fmla="*/ 140 h 143"/>
                  <a:gd name="T76" fmla="*/ 124 w 134"/>
                  <a:gd name="T77" fmla="*/ 143 h 143"/>
                  <a:gd name="T78" fmla="*/ 131 w 134"/>
                  <a:gd name="T79" fmla="*/ 141 h 143"/>
                  <a:gd name="T80" fmla="*/ 132 w 134"/>
                  <a:gd name="T81" fmla="*/ 141 h 143"/>
                  <a:gd name="T82" fmla="*/ 133 w 134"/>
                  <a:gd name="T83" fmla="*/ 139 h 143"/>
                  <a:gd name="T84" fmla="*/ 131 w 134"/>
                  <a:gd name="T85" fmla="*/ 138 h 143"/>
                  <a:gd name="T86" fmla="*/ 130 w 134"/>
                  <a:gd name="T87" fmla="*/ 138 h 143"/>
                  <a:gd name="T88" fmla="*/ 124 w 134"/>
                  <a:gd name="T89" fmla="*/ 140 h 143"/>
                  <a:gd name="T90" fmla="*/ 120 w 134"/>
                  <a:gd name="T91" fmla="*/ 138 h 143"/>
                  <a:gd name="T92" fmla="*/ 120 w 134"/>
                  <a:gd name="T93" fmla="*/ 137 h 143"/>
                  <a:gd name="T94" fmla="*/ 134 w 134"/>
                  <a:gd name="T95" fmla="*/ 130 h 143"/>
                  <a:gd name="T96" fmla="*/ 116 w 134"/>
                  <a:gd name="T97" fmla="*/ 120 h 143"/>
                  <a:gd name="T98" fmla="*/ 117 w 134"/>
                  <a:gd name="T99" fmla="*/ 120 h 143"/>
                  <a:gd name="T100" fmla="*/ 119 w 134"/>
                  <a:gd name="T101" fmla="*/ 120 h 143"/>
                  <a:gd name="T102" fmla="*/ 112 w 134"/>
                  <a:gd name="T103" fmla="*/ 126 h 143"/>
                  <a:gd name="T104" fmla="*/ 109 w 134"/>
                  <a:gd name="T105" fmla="*/ 127 h 143"/>
                  <a:gd name="T106" fmla="*/ 116 w 134"/>
                  <a:gd name="T107" fmla="*/ 120 h 143"/>
                  <a:gd name="T108" fmla="*/ 121 w 134"/>
                  <a:gd name="T109" fmla="*/ 134 h 143"/>
                  <a:gd name="T110" fmla="*/ 121 w 134"/>
                  <a:gd name="T111" fmla="*/ 134 h 143"/>
                  <a:gd name="T112" fmla="*/ 129 w 134"/>
                  <a:gd name="T113" fmla="*/ 128 h 143"/>
                  <a:gd name="T114" fmla="*/ 129 w 134"/>
                  <a:gd name="T115" fmla="*/ 128 h 143"/>
                  <a:gd name="T116" fmla="*/ 131 w 134"/>
                  <a:gd name="T117" fmla="*/ 129 h 143"/>
                  <a:gd name="T118" fmla="*/ 121 w 134"/>
                  <a:gd name="T119" fmla="*/ 134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4" h="143">
                    <a:moveTo>
                      <a:pt x="134" y="130"/>
                    </a:moveTo>
                    <a:cubicBezTo>
                      <a:pt x="134" y="128"/>
                      <a:pt x="133" y="126"/>
                      <a:pt x="130" y="125"/>
                    </a:cubicBezTo>
                    <a:cubicBezTo>
                      <a:pt x="126" y="125"/>
                      <a:pt x="122" y="128"/>
                      <a:pt x="119" y="132"/>
                    </a:cubicBezTo>
                    <a:cubicBezTo>
                      <a:pt x="118" y="133"/>
                      <a:pt x="118" y="133"/>
                      <a:pt x="118" y="134"/>
                    </a:cubicBezTo>
                    <a:cubicBezTo>
                      <a:pt x="116" y="134"/>
                      <a:pt x="115" y="134"/>
                      <a:pt x="114" y="134"/>
                    </a:cubicBezTo>
                    <a:cubicBezTo>
                      <a:pt x="111" y="133"/>
                      <a:pt x="109" y="132"/>
                      <a:pt x="109" y="130"/>
                    </a:cubicBezTo>
                    <a:cubicBezTo>
                      <a:pt x="110" y="130"/>
                      <a:pt x="111" y="130"/>
                      <a:pt x="113" y="129"/>
                    </a:cubicBezTo>
                    <a:cubicBezTo>
                      <a:pt x="120" y="127"/>
                      <a:pt x="123" y="123"/>
                      <a:pt x="123" y="119"/>
                    </a:cubicBezTo>
                    <a:cubicBezTo>
                      <a:pt x="122" y="118"/>
                      <a:pt x="120" y="116"/>
                      <a:pt x="116" y="117"/>
                    </a:cubicBezTo>
                    <a:cubicBezTo>
                      <a:pt x="111" y="117"/>
                      <a:pt x="107" y="122"/>
                      <a:pt x="106" y="126"/>
                    </a:cubicBezTo>
                    <a:cubicBezTo>
                      <a:pt x="103" y="125"/>
                      <a:pt x="100" y="122"/>
                      <a:pt x="98" y="120"/>
                    </a:cubicBezTo>
                    <a:cubicBezTo>
                      <a:pt x="101" y="118"/>
                      <a:pt x="103" y="117"/>
                      <a:pt x="106" y="115"/>
                    </a:cubicBezTo>
                    <a:cubicBezTo>
                      <a:pt x="116" y="107"/>
                      <a:pt x="108" y="94"/>
                      <a:pt x="105" y="91"/>
                    </a:cubicBezTo>
                    <a:cubicBezTo>
                      <a:pt x="94" y="79"/>
                      <a:pt x="77" y="81"/>
                      <a:pt x="76" y="83"/>
                    </a:cubicBezTo>
                    <a:cubicBezTo>
                      <a:pt x="75" y="84"/>
                      <a:pt x="75" y="85"/>
                      <a:pt x="74" y="86"/>
                    </a:cubicBezTo>
                    <a:cubicBezTo>
                      <a:pt x="78" y="85"/>
                      <a:pt x="89" y="85"/>
                      <a:pt x="97" y="93"/>
                    </a:cubicBezTo>
                    <a:cubicBezTo>
                      <a:pt x="98" y="94"/>
                      <a:pt x="99" y="95"/>
                      <a:pt x="99" y="97"/>
                    </a:cubicBezTo>
                    <a:cubicBezTo>
                      <a:pt x="99" y="96"/>
                      <a:pt x="98" y="95"/>
                      <a:pt x="97" y="95"/>
                    </a:cubicBezTo>
                    <a:cubicBezTo>
                      <a:pt x="88" y="86"/>
                      <a:pt x="75" y="87"/>
                      <a:pt x="71" y="89"/>
                    </a:cubicBezTo>
                    <a:cubicBezTo>
                      <a:pt x="70" y="90"/>
                      <a:pt x="69" y="90"/>
                      <a:pt x="67" y="90"/>
                    </a:cubicBezTo>
                    <a:cubicBezTo>
                      <a:pt x="64" y="90"/>
                      <a:pt x="54" y="79"/>
                      <a:pt x="49" y="73"/>
                    </a:cubicBezTo>
                    <a:cubicBezTo>
                      <a:pt x="45" y="68"/>
                      <a:pt x="35" y="56"/>
                      <a:pt x="36" y="52"/>
                    </a:cubicBezTo>
                    <a:cubicBezTo>
                      <a:pt x="37" y="46"/>
                      <a:pt x="43" y="48"/>
                      <a:pt x="46" y="46"/>
                    </a:cubicBezTo>
                    <a:cubicBezTo>
                      <a:pt x="50" y="43"/>
                      <a:pt x="50" y="11"/>
                      <a:pt x="29" y="1"/>
                    </a:cubicBezTo>
                    <a:cubicBezTo>
                      <a:pt x="28" y="0"/>
                      <a:pt x="26" y="0"/>
                      <a:pt x="24" y="1"/>
                    </a:cubicBezTo>
                    <a:cubicBezTo>
                      <a:pt x="23" y="2"/>
                      <a:pt x="22" y="3"/>
                      <a:pt x="20" y="4"/>
                    </a:cubicBezTo>
                    <a:cubicBezTo>
                      <a:pt x="32" y="10"/>
                      <a:pt x="38" y="25"/>
                      <a:pt x="38" y="32"/>
                    </a:cubicBezTo>
                    <a:cubicBezTo>
                      <a:pt x="34" y="23"/>
                      <a:pt x="27" y="12"/>
                      <a:pt x="16" y="7"/>
                    </a:cubicBezTo>
                    <a:cubicBezTo>
                      <a:pt x="12" y="11"/>
                      <a:pt x="8" y="15"/>
                      <a:pt x="6" y="22"/>
                    </a:cubicBezTo>
                    <a:cubicBezTo>
                      <a:pt x="4" y="31"/>
                      <a:pt x="0" y="45"/>
                      <a:pt x="23" y="78"/>
                    </a:cubicBezTo>
                    <a:cubicBezTo>
                      <a:pt x="24" y="81"/>
                      <a:pt x="27" y="85"/>
                      <a:pt x="32" y="90"/>
                    </a:cubicBezTo>
                    <a:cubicBezTo>
                      <a:pt x="32" y="91"/>
                      <a:pt x="33" y="91"/>
                      <a:pt x="34" y="92"/>
                    </a:cubicBezTo>
                    <a:cubicBezTo>
                      <a:pt x="63" y="124"/>
                      <a:pt x="78" y="123"/>
                      <a:pt x="87" y="123"/>
                    </a:cubicBezTo>
                    <a:cubicBezTo>
                      <a:pt x="90" y="122"/>
                      <a:pt x="92" y="122"/>
                      <a:pt x="95" y="121"/>
                    </a:cubicBezTo>
                    <a:cubicBezTo>
                      <a:pt x="97" y="125"/>
                      <a:pt x="101" y="128"/>
                      <a:pt x="106" y="130"/>
                    </a:cubicBezTo>
                    <a:cubicBezTo>
                      <a:pt x="106" y="132"/>
                      <a:pt x="107" y="136"/>
                      <a:pt x="114" y="137"/>
                    </a:cubicBezTo>
                    <a:cubicBezTo>
                      <a:pt x="115" y="137"/>
                      <a:pt x="116" y="137"/>
                      <a:pt x="116" y="137"/>
                    </a:cubicBezTo>
                    <a:cubicBezTo>
                      <a:pt x="116" y="138"/>
                      <a:pt x="117" y="139"/>
                      <a:pt x="117" y="140"/>
                    </a:cubicBezTo>
                    <a:cubicBezTo>
                      <a:pt x="118" y="142"/>
                      <a:pt x="120" y="143"/>
                      <a:pt x="124" y="143"/>
                    </a:cubicBezTo>
                    <a:cubicBezTo>
                      <a:pt x="127" y="143"/>
                      <a:pt x="130" y="142"/>
                      <a:pt x="131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3" y="141"/>
                      <a:pt x="133" y="140"/>
                      <a:pt x="133" y="139"/>
                    </a:cubicBezTo>
                    <a:cubicBezTo>
                      <a:pt x="133" y="138"/>
                      <a:pt x="132" y="138"/>
                      <a:pt x="131" y="138"/>
                    </a:cubicBezTo>
                    <a:cubicBezTo>
                      <a:pt x="130" y="138"/>
                      <a:pt x="130" y="138"/>
                      <a:pt x="130" y="138"/>
                    </a:cubicBezTo>
                    <a:cubicBezTo>
                      <a:pt x="129" y="139"/>
                      <a:pt x="127" y="140"/>
                      <a:pt x="124" y="140"/>
                    </a:cubicBezTo>
                    <a:cubicBezTo>
                      <a:pt x="122" y="140"/>
                      <a:pt x="120" y="139"/>
                      <a:pt x="120" y="138"/>
                    </a:cubicBezTo>
                    <a:cubicBezTo>
                      <a:pt x="120" y="138"/>
                      <a:pt x="120" y="138"/>
                      <a:pt x="120" y="137"/>
                    </a:cubicBezTo>
                    <a:cubicBezTo>
                      <a:pt x="128" y="137"/>
                      <a:pt x="133" y="133"/>
                      <a:pt x="134" y="130"/>
                    </a:cubicBezTo>
                    <a:close/>
                    <a:moveTo>
                      <a:pt x="116" y="120"/>
                    </a:moveTo>
                    <a:cubicBezTo>
                      <a:pt x="117" y="120"/>
                      <a:pt x="117" y="120"/>
                      <a:pt x="117" y="120"/>
                    </a:cubicBezTo>
                    <a:cubicBezTo>
                      <a:pt x="119" y="120"/>
                      <a:pt x="119" y="120"/>
                      <a:pt x="119" y="120"/>
                    </a:cubicBezTo>
                    <a:cubicBezTo>
                      <a:pt x="120" y="121"/>
                      <a:pt x="118" y="124"/>
                      <a:pt x="112" y="126"/>
                    </a:cubicBezTo>
                    <a:cubicBezTo>
                      <a:pt x="111" y="127"/>
                      <a:pt x="110" y="127"/>
                      <a:pt x="109" y="127"/>
                    </a:cubicBezTo>
                    <a:cubicBezTo>
                      <a:pt x="110" y="124"/>
                      <a:pt x="113" y="120"/>
                      <a:pt x="116" y="120"/>
                    </a:cubicBezTo>
                    <a:close/>
                    <a:moveTo>
                      <a:pt x="121" y="134"/>
                    </a:moveTo>
                    <a:cubicBezTo>
                      <a:pt x="121" y="134"/>
                      <a:pt x="121" y="134"/>
                      <a:pt x="121" y="134"/>
                    </a:cubicBezTo>
                    <a:cubicBezTo>
                      <a:pt x="124" y="131"/>
                      <a:pt x="127" y="128"/>
                      <a:pt x="129" y="128"/>
                    </a:cubicBezTo>
                    <a:cubicBezTo>
                      <a:pt x="129" y="128"/>
                      <a:pt x="129" y="128"/>
                      <a:pt x="129" y="128"/>
                    </a:cubicBezTo>
                    <a:cubicBezTo>
                      <a:pt x="130" y="129"/>
                      <a:pt x="131" y="129"/>
                      <a:pt x="131" y="129"/>
                    </a:cubicBezTo>
                    <a:cubicBezTo>
                      <a:pt x="130" y="131"/>
                      <a:pt x="127" y="133"/>
                      <a:pt x="121" y="134"/>
                    </a:cubicBezTo>
                    <a:close/>
                  </a:path>
                </a:pathLst>
              </a:custGeom>
              <a:solidFill>
                <a:srgbClr val="4C3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Oval 9"/>
              <p:cNvSpPr>
                <a:spLocks noChangeArrowheads="1"/>
              </p:cNvSpPr>
              <p:nvPr/>
            </p:nvSpPr>
            <p:spPr bwMode="auto">
              <a:xfrm>
                <a:off x="5280206" y="3148807"/>
                <a:ext cx="871174" cy="874617"/>
              </a:xfrm>
              <a:prstGeom prst="ellipse">
                <a:avLst/>
              </a:prstGeom>
              <a:noFill/>
              <a:ln>
                <a:solidFill>
                  <a:srgbClr val="4C3426"/>
                </a:solidFill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2" name="Text Box 11"/>
            <p:cNvSpPr txBox="1">
              <a:spLocks noChangeArrowheads="1"/>
            </p:cNvSpPr>
            <p:nvPr/>
          </p:nvSpPr>
          <p:spPr bwMode="auto">
            <a:xfrm>
              <a:off x="7097767" y="4477287"/>
              <a:ext cx="4462955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ts val="1900"/>
                </a:lnSpc>
                <a:defRPr/>
              </a:pP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873181" y="5022636"/>
            <a:ext cx="4864362" cy="353743"/>
            <a:chOff x="6683574" y="5021472"/>
            <a:chExt cx="4864995" cy="353661"/>
          </a:xfrm>
        </p:grpSpPr>
        <p:grpSp>
          <p:nvGrpSpPr>
            <p:cNvPr id="48" name="组合 47"/>
            <p:cNvGrpSpPr/>
            <p:nvPr/>
          </p:nvGrpSpPr>
          <p:grpSpPr>
            <a:xfrm>
              <a:off x="6683574" y="5022979"/>
              <a:ext cx="350768" cy="352154"/>
              <a:chOff x="7567248" y="836733"/>
              <a:chExt cx="871174" cy="874617"/>
            </a:xfrm>
          </p:grpSpPr>
          <p:sp>
            <p:nvSpPr>
              <p:cNvPr id="49" name="Freeform 5"/>
              <p:cNvSpPr>
                <a:spLocks noEditPoints="1"/>
              </p:cNvSpPr>
              <p:nvPr/>
            </p:nvSpPr>
            <p:spPr bwMode="auto">
              <a:xfrm>
                <a:off x="7748583" y="1034141"/>
                <a:ext cx="498475" cy="519113"/>
              </a:xfrm>
              <a:custGeom>
                <a:avLst/>
                <a:gdLst>
                  <a:gd name="T0" fmla="*/ 129 w 133"/>
                  <a:gd name="T1" fmla="*/ 119 h 138"/>
                  <a:gd name="T2" fmla="*/ 104 w 133"/>
                  <a:gd name="T3" fmla="*/ 93 h 138"/>
                  <a:gd name="T4" fmla="*/ 93 w 133"/>
                  <a:gd name="T5" fmla="*/ 90 h 138"/>
                  <a:gd name="T6" fmla="*/ 90 w 133"/>
                  <a:gd name="T7" fmla="*/ 86 h 138"/>
                  <a:gd name="T8" fmla="*/ 103 w 133"/>
                  <a:gd name="T9" fmla="*/ 52 h 138"/>
                  <a:gd name="T10" fmla="*/ 51 w 133"/>
                  <a:gd name="T11" fmla="*/ 0 h 138"/>
                  <a:gd name="T12" fmla="*/ 0 w 133"/>
                  <a:gd name="T13" fmla="*/ 52 h 138"/>
                  <a:gd name="T14" fmla="*/ 51 w 133"/>
                  <a:gd name="T15" fmla="*/ 103 h 138"/>
                  <a:gd name="T16" fmla="*/ 82 w 133"/>
                  <a:gd name="T17" fmla="*/ 93 h 138"/>
                  <a:gd name="T18" fmla="*/ 86 w 133"/>
                  <a:gd name="T19" fmla="*/ 97 h 138"/>
                  <a:gd name="T20" fmla="*/ 88 w 133"/>
                  <a:gd name="T21" fmla="*/ 109 h 138"/>
                  <a:gd name="T22" fmla="*/ 113 w 133"/>
                  <a:gd name="T23" fmla="*/ 135 h 138"/>
                  <a:gd name="T24" fmla="*/ 121 w 133"/>
                  <a:gd name="T25" fmla="*/ 138 h 138"/>
                  <a:gd name="T26" fmla="*/ 129 w 133"/>
                  <a:gd name="T27" fmla="*/ 135 h 138"/>
                  <a:gd name="T28" fmla="*/ 129 w 133"/>
                  <a:gd name="T29" fmla="*/ 119 h 138"/>
                  <a:gd name="T30" fmla="*/ 51 w 133"/>
                  <a:gd name="T31" fmla="*/ 84 h 138"/>
                  <a:gd name="T32" fmla="*/ 19 w 133"/>
                  <a:gd name="T33" fmla="*/ 52 h 138"/>
                  <a:gd name="T34" fmla="*/ 51 w 133"/>
                  <a:gd name="T35" fmla="*/ 19 h 138"/>
                  <a:gd name="T36" fmla="*/ 84 w 133"/>
                  <a:gd name="T37" fmla="*/ 52 h 138"/>
                  <a:gd name="T38" fmla="*/ 51 w 133"/>
                  <a:gd name="T39" fmla="*/ 8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3" h="138">
                    <a:moveTo>
                      <a:pt x="129" y="119"/>
                    </a:moveTo>
                    <a:cubicBezTo>
                      <a:pt x="104" y="93"/>
                      <a:pt x="104" y="93"/>
                      <a:pt x="104" y="93"/>
                    </a:cubicBezTo>
                    <a:cubicBezTo>
                      <a:pt x="102" y="90"/>
                      <a:pt x="97" y="89"/>
                      <a:pt x="93" y="90"/>
                    </a:cubicBezTo>
                    <a:cubicBezTo>
                      <a:pt x="90" y="86"/>
                      <a:pt x="90" y="86"/>
                      <a:pt x="90" y="86"/>
                    </a:cubicBezTo>
                    <a:cubicBezTo>
                      <a:pt x="98" y="77"/>
                      <a:pt x="103" y="65"/>
                      <a:pt x="103" y="52"/>
                    </a:cubicBezTo>
                    <a:cubicBezTo>
                      <a:pt x="103" y="23"/>
                      <a:pt x="80" y="0"/>
                      <a:pt x="51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80"/>
                      <a:pt x="23" y="103"/>
                      <a:pt x="51" y="103"/>
                    </a:cubicBezTo>
                    <a:cubicBezTo>
                      <a:pt x="63" y="103"/>
                      <a:pt x="73" y="99"/>
                      <a:pt x="82" y="93"/>
                    </a:cubicBezTo>
                    <a:cubicBezTo>
                      <a:pt x="86" y="97"/>
                      <a:pt x="86" y="97"/>
                      <a:pt x="86" y="97"/>
                    </a:cubicBezTo>
                    <a:cubicBezTo>
                      <a:pt x="84" y="101"/>
                      <a:pt x="85" y="106"/>
                      <a:pt x="88" y="109"/>
                    </a:cubicBezTo>
                    <a:cubicBezTo>
                      <a:pt x="113" y="135"/>
                      <a:pt x="113" y="135"/>
                      <a:pt x="113" y="135"/>
                    </a:cubicBezTo>
                    <a:cubicBezTo>
                      <a:pt x="115" y="137"/>
                      <a:pt x="118" y="138"/>
                      <a:pt x="121" y="138"/>
                    </a:cubicBezTo>
                    <a:cubicBezTo>
                      <a:pt x="124" y="138"/>
                      <a:pt x="126" y="137"/>
                      <a:pt x="129" y="135"/>
                    </a:cubicBezTo>
                    <a:cubicBezTo>
                      <a:pt x="133" y="131"/>
                      <a:pt x="133" y="124"/>
                      <a:pt x="129" y="119"/>
                    </a:cubicBezTo>
                    <a:close/>
                    <a:moveTo>
                      <a:pt x="51" y="84"/>
                    </a:moveTo>
                    <a:cubicBezTo>
                      <a:pt x="33" y="84"/>
                      <a:pt x="19" y="70"/>
                      <a:pt x="19" y="52"/>
                    </a:cubicBezTo>
                    <a:cubicBezTo>
                      <a:pt x="19" y="33"/>
                      <a:pt x="33" y="19"/>
                      <a:pt x="51" y="19"/>
                    </a:cubicBezTo>
                    <a:cubicBezTo>
                      <a:pt x="70" y="19"/>
                      <a:pt x="84" y="33"/>
                      <a:pt x="84" y="52"/>
                    </a:cubicBezTo>
                    <a:cubicBezTo>
                      <a:pt x="84" y="70"/>
                      <a:pt x="70" y="84"/>
                      <a:pt x="51" y="84"/>
                    </a:cubicBezTo>
                    <a:close/>
                  </a:path>
                </a:pathLst>
              </a:custGeom>
              <a:solidFill>
                <a:srgbClr val="4C3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Oval 9"/>
              <p:cNvSpPr>
                <a:spLocks noChangeArrowheads="1"/>
              </p:cNvSpPr>
              <p:nvPr/>
            </p:nvSpPr>
            <p:spPr bwMode="auto">
              <a:xfrm>
                <a:off x="7567248" y="836733"/>
                <a:ext cx="871174" cy="874617"/>
              </a:xfrm>
              <a:prstGeom prst="ellipse">
                <a:avLst/>
              </a:prstGeom>
              <a:noFill/>
              <a:ln>
                <a:solidFill>
                  <a:srgbClr val="4C3426"/>
                </a:solidFill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3" name="Text Box 11"/>
            <p:cNvSpPr txBox="1">
              <a:spLocks noChangeArrowheads="1"/>
            </p:cNvSpPr>
            <p:nvPr/>
          </p:nvSpPr>
          <p:spPr bwMode="auto">
            <a:xfrm>
              <a:off x="7085614" y="5021472"/>
              <a:ext cx="4462955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ts val="1900"/>
                </a:lnSpc>
                <a:defRPr/>
              </a:pP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 bwMode="auto">
          <a:xfrm>
            <a:off x="2039897" y="1557700"/>
            <a:ext cx="8011596" cy="2419777"/>
            <a:chOff x="1331640" y="2574722"/>
            <a:chExt cx="7191886" cy="2171018"/>
          </a:xfrm>
        </p:grpSpPr>
        <p:sp>
          <p:nvSpPr>
            <p:cNvPr id="5" name="TextBox 4"/>
            <p:cNvSpPr txBox="1">
              <a:spLocks noChangeArrowheads="1"/>
            </p:cNvSpPr>
            <p:nvPr/>
          </p:nvSpPr>
          <p:spPr bwMode="auto">
            <a:xfrm>
              <a:off x="1331640" y="2575407"/>
              <a:ext cx="810334" cy="372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extBox 6"/>
            <p:cNvSpPr txBox="1">
              <a:spLocks noChangeArrowheads="1"/>
            </p:cNvSpPr>
            <p:nvPr/>
          </p:nvSpPr>
          <p:spPr bwMode="auto">
            <a:xfrm>
              <a:off x="1331640" y="2974210"/>
              <a:ext cx="810334" cy="372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7"/>
            <p:cNvSpPr txBox="1">
              <a:spLocks noChangeArrowheads="1"/>
            </p:cNvSpPr>
            <p:nvPr/>
          </p:nvSpPr>
          <p:spPr bwMode="auto">
            <a:xfrm>
              <a:off x="1331640" y="3373013"/>
              <a:ext cx="810334" cy="372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8"/>
            <p:cNvSpPr txBox="1">
              <a:spLocks noChangeArrowheads="1"/>
            </p:cNvSpPr>
            <p:nvPr/>
          </p:nvSpPr>
          <p:spPr bwMode="auto">
            <a:xfrm>
              <a:off x="1331640" y="3771816"/>
              <a:ext cx="810334" cy="372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9"/>
            <p:cNvSpPr txBox="1">
              <a:spLocks noChangeArrowheads="1"/>
            </p:cNvSpPr>
            <p:nvPr/>
          </p:nvSpPr>
          <p:spPr bwMode="auto">
            <a:xfrm>
              <a:off x="1331640" y="4170618"/>
              <a:ext cx="810334" cy="372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2340069" y="2574722"/>
              <a:ext cx="0" cy="190311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2340069" y="4477835"/>
              <a:ext cx="6170756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2340069" y="2574722"/>
              <a:ext cx="6183457" cy="307926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340069" y="2974709"/>
              <a:ext cx="3427493" cy="307926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340069" y="3381045"/>
              <a:ext cx="2743264" cy="307926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340069" y="3771508"/>
              <a:ext cx="4799124" cy="307926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340069" y="4169909"/>
              <a:ext cx="1371632" cy="307926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025885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5083333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767562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825010" y="2574722"/>
              <a:ext cx="0" cy="18904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6453378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7139194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711701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4397517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67"/>
            <p:cNvSpPr txBox="1">
              <a:spLocks noChangeArrowheads="1"/>
            </p:cNvSpPr>
            <p:nvPr/>
          </p:nvSpPr>
          <p:spPr bwMode="auto">
            <a:xfrm>
              <a:off x="2574060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68"/>
            <p:cNvSpPr txBox="1">
              <a:spLocks noChangeArrowheads="1"/>
            </p:cNvSpPr>
            <p:nvPr/>
          </p:nvSpPr>
          <p:spPr bwMode="auto">
            <a:xfrm>
              <a:off x="3276523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69"/>
            <p:cNvSpPr txBox="1">
              <a:spLocks noChangeArrowheads="1"/>
            </p:cNvSpPr>
            <p:nvPr/>
          </p:nvSpPr>
          <p:spPr bwMode="auto">
            <a:xfrm>
              <a:off x="3978986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70"/>
            <p:cNvSpPr txBox="1">
              <a:spLocks noChangeArrowheads="1"/>
            </p:cNvSpPr>
            <p:nvPr/>
          </p:nvSpPr>
          <p:spPr bwMode="auto">
            <a:xfrm>
              <a:off x="4681449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71"/>
            <p:cNvSpPr txBox="1">
              <a:spLocks noChangeArrowheads="1"/>
            </p:cNvSpPr>
            <p:nvPr/>
          </p:nvSpPr>
          <p:spPr bwMode="auto">
            <a:xfrm>
              <a:off x="5383912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72"/>
            <p:cNvSpPr txBox="1">
              <a:spLocks noChangeArrowheads="1"/>
            </p:cNvSpPr>
            <p:nvPr/>
          </p:nvSpPr>
          <p:spPr bwMode="auto">
            <a:xfrm>
              <a:off x="6086375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TextBox 73"/>
            <p:cNvSpPr txBox="1">
              <a:spLocks noChangeArrowheads="1"/>
            </p:cNvSpPr>
            <p:nvPr/>
          </p:nvSpPr>
          <p:spPr bwMode="auto">
            <a:xfrm>
              <a:off x="6788838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74"/>
            <p:cNvSpPr txBox="1">
              <a:spLocks noChangeArrowheads="1"/>
            </p:cNvSpPr>
            <p:nvPr/>
          </p:nvSpPr>
          <p:spPr bwMode="auto">
            <a:xfrm>
              <a:off x="7491303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矩形 32"/>
          <p:cNvSpPr>
            <a:spLocks noChangeArrowheads="1"/>
          </p:cNvSpPr>
          <p:nvPr/>
        </p:nvSpPr>
        <p:spPr bwMode="auto">
          <a:xfrm>
            <a:off x="870289" y="4650436"/>
            <a:ext cx="10410481" cy="1221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400">
              <a:lnSpc>
                <a:spcPts val="2200"/>
              </a:lnSpc>
              <a:buClr>
                <a:srgbClr val="0070C0"/>
              </a:buClr>
            </a:pPr>
            <a:r>
              <a: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这里有中国最大的原创</a:t>
            </a:r>
            <a:r>
              <a:rPr lang="en-US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素材站，这里有中国最强的</a:t>
            </a:r>
            <a:r>
              <a:rPr lang="en-US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制作团队，这里有人人都能快速提升的</a:t>
            </a:r>
            <a:r>
              <a:rPr lang="en-US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培训。清晰、美观、创意、有效、超值、保密，我们为数百家客户带来意想不到的价值。</a:t>
            </a:r>
            <a:r>
              <a:rPr lang="zh-CN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</a:t>
            </a:r>
            <a:endParaRPr lang="zh-CN" altLang="en-US" sz="14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14400">
              <a:lnSpc>
                <a:spcPts val="2200"/>
              </a:lnSpc>
              <a:buClr>
                <a:srgbClr val="0070C0"/>
              </a:buClr>
            </a:pPr>
            <a:endParaRPr lang="zh-CN" altLang="en-US" sz="14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7702345" y="6475723"/>
            <a:ext cx="3756328" cy="293429"/>
            <a:chOff x="8056440" y="6372251"/>
            <a:chExt cx="3756817" cy="293361"/>
          </a:xfrm>
        </p:grpSpPr>
        <p:grpSp>
          <p:nvGrpSpPr>
            <p:cNvPr id="53" name="组合 52"/>
            <p:cNvGrpSpPr/>
            <p:nvPr/>
          </p:nvGrpSpPr>
          <p:grpSpPr>
            <a:xfrm>
              <a:off x="11572536" y="6372251"/>
              <a:ext cx="240721" cy="230205"/>
              <a:chOff x="5932488" y="3273425"/>
              <a:chExt cx="327025" cy="312738"/>
            </a:xfrm>
          </p:grpSpPr>
          <p:sp>
            <p:nvSpPr>
              <p:cNvPr id="57" name="AutoShape 10"/>
              <p:cNvSpPr>
                <a:spLocks noChangeAspect="1" noChangeArrowheads="1" noTextEdit="1"/>
              </p:cNvSpPr>
              <p:nvPr/>
            </p:nvSpPr>
            <p:spPr bwMode="auto">
              <a:xfrm>
                <a:off x="5932488" y="3276600"/>
                <a:ext cx="327025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srgbClr val="E7E6E6">
                      <a:lumMod val="10000"/>
                    </a:srgbClr>
                  </a:solidFill>
                </a:endParaRPr>
              </a:p>
            </p:txBody>
          </p:sp>
          <p:sp>
            <p:nvSpPr>
              <p:cNvPr id="58" name="Freeform 12"/>
              <p:cNvSpPr/>
              <p:nvPr/>
            </p:nvSpPr>
            <p:spPr bwMode="auto">
              <a:xfrm>
                <a:off x="5983288" y="3343275"/>
                <a:ext cx="222250" cy="242888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srgbClr val="E7E6E6">
                      <a:lumMod val="10000"/>
                    </a:srgbClr>
                  </a:solidFill>
                </a:endParaRPr>
              </a:p>
            </p:txBody>
          </p:sp>
          <p:sp>
            <p:nvSpPr>
              <p:cNvPr id="59" name="Freeform 13"/>
              <p:cNvSpPr/>
              <p:nvPr/>
            </p:nvSpPr>
            <p:spPr bwMode="auto">
              <a:xfrm>
                <a:off x="5932488" y="3273425"/>
                <a:ext cx="323850" cy="174625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srgbClr val="E7E6E6">
                      <a:lumMod val="10000"/>
                    </a:srgbClr>
                  </a:solidFill>
                </a:endParaRPr>
              </a:p>
            </p:txBody>
          </p:sp>
        </p:grpSp>
        <p:sp>
          <p:nvSpPr>
            <p:cNvPr id="54" name="TextBox 3"/>
            <p:cNvSpPr txBox="1">
              <a:spLocks noChangeArrowheads="1"/>
            </p:cNvSpPr>
            <p:nvPr/>
          </p:nvSpPr>
          <p:spPr bwMode="auto">
            <a:xfrm>
              <a:off x="8056440" y="6419391"/>
              <a:ext cx="206562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latin typeface="微软雅黑" panose="020B0503020204020204" pitchFamily="34" charset="-122"/>
                  <a:ea typeface="微软雅黑" panose="020B0503020204020204" pitchFamily="34" charset="-122"/>
                  <a:cs typeface="经典平黑简" panose="02010609010101010101" pitchFamily="49" charset="-122"/>
                </a:defRPr>
              </a:lvl1pPr>
            </a:lstStyle>
            <a:p>
              <a:pPr defTabSz="914400"/>
              <a:r>
                <a:rPr lang="en-US" altLang="zh-CN" sz="1000" spc="300" dirty="0">
                  <a:solidFill>
                    <a:srgbClr val="E7E6E6">
                      <a:lumMod val="10000"/>
                    </a:srgbClr>
                  </a:solidFill>
                  <a:latin typeface="Calibri" panose="020F0502020204030204"/>
                  <a:ea typeface="宋体" panose="02010600030101010101" pitchFamily="2" charset="-122"/>
                </a:rPr>
                <a:t>www.rapidesign.cn</a:t>
              </a:r>
              <a:endParaRPr lang="en-US" altLang="zh-CN" sz="1000" spc="300" dirty="0">
                <a:solidFill>
                  <a:srgbClr val="E7E6E6">
                    <a:lumMod val="10000"/>
                  </a:srgbClr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5" name="TextBox 3"/>
            <p:cNvSpPr txBox="1">
              <a:spLocks noChangeArrowheads="1"/>
            </p:cNvSpPr>
            <p:nvPr/>
          </p:nvSpPr>
          <p:spPr bwMode="auto">
            <a:xfrm>
              <a:off x="9626770" y="6411278"/>
              <a:ext cx="202759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latin typeface="微软雅黑" panose="020B0503020204020204" pitchFamily="34" charset="-122"/>
                  <a:ea typeface="微软雅黑" panose="020B0503020204020204" pitchFamily="34" charset="-122"/>
                  <a:cs typeface="经典平黑简" panose="02010609010101010101" pitchFamily="49" charset="-122"/>
                </a:defRPr>
              </a:lvl1pPr>
            </a:lstStyle>
            <a:p>
              <a:pPr defTabSz="914400"/>
              <a:r>
                <a:rPr lang="en-US" altLang="zh-CN" sz="1000" spc="300" dirty="0">
                  <a:solidFill>
                    <a:srgbClr val="E7E6E6">
                      <a:lumMod val="10000"/>
                    </a:srgbClr>
                  </a:solidFill>
                  <a:latin typeface="Calibri" panose="020F0502020204030204"/>
                  <a:ea typeface="宋体" panose="02010600030101010101" pitchFamily="2" charset="-122"/>
                </a:rPr>
                <a:t>   www.rapidppt.com </a:t>
              </a:r>
              <a:endParaRPr lang="en-US" altLang="zh-CN" sz="1000" spc="300" dirty="0">
                <a:solidFill>
                  <a:srgbClr val="E7E6E6">
                    <a:lumMod val="10000"/>
                  </a:srgbClr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 flipH="1">
              <a:off x="9801153" y="6494715"/>
              <a:ext cx="39759" cy="107741"/>
            </a:xfrm>
            <a:prstGeom prst="line">
              <a:avLst/>
            </a:prstGeom>
            <a:ln w="3175">
              <a:solidFill>
                <a:srgbClr val="0D151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" t="38762" r="1502" b="4033"/>
          <a:stretch>
            <a:fillRect/>
          </a:stretch>
        </p:blipFill>
        <p:spPr>
          <a:xfrm>
            <a:off x="-131335" y="-122144"/>
            <a:ext cx="12474234" cy="44856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151" y="420112"/>
            <a:ext cx="6636845" cy="520661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flipH="1" flipV="1">
            <a:off x="-51568" y="6460406"/>
            <a:ext cx="12254681" cy="425503"/>
            <a:chOff x="-30162" y="562738"/>
            <a:chExt cx="12256276" cy="425404"/>
          </a:xfrm>
        </p:grpSpPr>
        <p:sp>
          <p:nvSpPr>
            <p:cNvPr id="21" name="任意多边形 20"/>
            <p:cNvSpPr/>
            <p:nvPr/>
          </p:nvSpPr>
          <p:spPr>
            <a:xfrm>
              <a:off x="-30161" y="562738"/>
              <a:ext cx="12226180" cy="425404"/>
            </a:xfrm>
            <a:custGeom>
              <a:avLst/>
              <a:gdLst>
                <a:gd name="connsiteX0" fmla="*/ 0 w 12211665"/>
                <a:gd name="connsiteY0" fmla="*/ 0 h 1061884"/>
                <a:gd name="connsiteX1" fmla="*/ 0 w 12211665"/>
                <a:gd name="connsiteY1" fmla="*/ 1061884 h 1061884"/>
                <a:gd name="connsiteX2" fmla="*/ 6548284 w 12211665"/>
                <a:gd name="connsiteY2" fmla="*/ 1061884 h 1061884"/>
                <a:gd name="connsiteX3" fmla="*/ 7108723 w 12211665"/>
                <a:gd name="connsiteY3" fmla="*/ 707922 h 1061884"/>
                <a:gd name="connsiteX4" fmla="*/ 12211665 w 12211665"/>
                <a:gd name="connsiteY4" fmla="*/ 707922 h 1061884"/>
                <a:gd name="connsiteX5" fmla="*/ 12211665 w 12211665"/>
                <a:gd name="connsiteY5" fmla="*/ 29497 h 1061884"/>
                <a:gd name="connsiteX6" fmla="*/ 0 w 12211665"/>
                <a:gd name="connsiteY6" fmla="*/ 0 h 1061884"/>
                <a:gd name="connsiteX0-1" fmla="*/ 0 w 12226180"/>
                <a:gd name="connsiteY0-2" fmla="*/ 0 h 1061884"/>
                <a:gd name="connsiteX1-3" fmla="*/ 0 w 12226180"/>
                <a:gd name="connsiteY1-4" fmla="*/ 1061884 h 1061884"/>
                <a:gd name="connsiteX2-5" fmla="*/ 6548284 w 12226180"/>
                <a:gd name="connsiteY2-6" fmla="*/ 1061884 h 1061884"/>
                <a:gd name="connsiteX3-7" fmla="*/ 7108723 w 12226180"/>
                <a:gd name="connsiteY3-8" fmla="*/ 707922 h 1061884"/>
                <a:gd name="connsiteX4-9" fmla="*/ 12211665 w 12226180"/>
                <a:gd name="connsiteY4-10" fmla="*/ 707922 h 1061884"/>
                <a:gd name="connsiteX5-11" fmla="*/ 12226180 w 12226180"/>
                <a:gd name="connsiteY5-12" fmla="*/ 44011 h 1061884"/>
                <a:gd name="connsiteX6-13" fmla="*/ 0 w 12226180"/>
                <a:gd name="connsiteY6-14" fmla="*/ 0 h 10618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2226180" h="1061884">
                  <a:moveTo>
                    <a:pt x="0" y="0"/>
                  </a:moveTo>
                  <a:lnTo>
                    <a:pt x="0" y="1061884"/>
                  </a:lnTo>
                  <a:lnTo>
                    <a:pt x="6548284" y="1061884"/>
                  </a:lnTo>
                  <a:lnTo>
                    <a:pt x="7108723" y="707922"/>
                  </a:lnTo>
                  <a:lnTo>
                    <a:pt x="12211665" y="707922"/>
                  </a:lnTo>
                  <a:lnTo>
                    <a:pt x="12226180" y="44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1001713" y="696916"/>
              <a:ext cx="3577790" cy="261329"/>
            </a:xfrm>
            <a:prstGeom prst="rect">
              <a:avLst/>
            </a:prstGeom>
          </p:spPr>
        </p:pic>
        <p:cxnSp>
          <p:nvCxnSpPr>
            <p:cNvPr id="23" name="直接连接符 22"/>
            <p:cNvCxnSpPr/>
            <p:nvPr/>
          </p:nvCxnSpPr>
          <p:spPr>
            <a:xfrm>
              <a:off x="-30162" y="639037"/>
              <a:ext cx="12256276" cy="0"/>
            </a:xfrm>
            <a:prstGeom prst="line">
              <a:avLst/>
            </a:prstGeom>
            <a:ln>
              <a:solidFill>
                <a:srgbClr val="BACBD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 rot="913049">
            <a:off x="3831856" y="1514153"/>
            <a:ext cx="1380502" cy="7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/>
            <a:r>
              <a:rPr lang="zh-CN" altLang="en-US" sz="4000" spc="600" dirty="0">
                <a:ln w="6350">
                  <a:noFill/>
                </a:ln>
                <a:solidFill>
                  <a:prstClr val="black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目录</a:t>
            </a:r>
            <a:endParaRPr lang="zh-CN" altLang="en-US" sz="4000" spc="600" dirty="0">
              <a:ln w="6350">
                <a:noFill/>
              </a:ln>
              <a:solidFill>
                <a:prstClr val="black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52" name="TextBox 9"/>
          <p:cNvSpPr txBox="1"/>
          <p:nvPr/>
        </p:nvSpPr>
        <p:spPr bwMode="auto">
          <a:xfrm>
            <a:off x="8188574" y="3111720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buClr>
                <a:prstClr val="whit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11"/>
          <p:cNvSpPr txBox="1">
            <a:spLocks noChangeArrowheads="1"/>
          </p:cNvSpPr>
          <p:nvPr/>
        </p:nvSpPr>
        <p:spPr bwMode="auto">
          <a:xfrm>
            <a:off x="1209244" y="5128847"/>
            <a:ext cx="10212570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82535" y="4611315"/>
            <a:ext cx="3360300" cy="458006"/>
          </a:xfrm>
          <a:prstGeom prst="rect">
            <a:avLst/>
          </a:prstGeom>
          <a:solidFill>
            <a:srgbClr val="394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7" name="TextBox 9"/>
          <p:cNvSpPr txBox="1"/>
          <p:nvPr/>
        </p:nvSpPr>
        <p:spPr bwMode="auto">
          <a:xfrm>
            <a:off x="982537" y="4640216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1031103" y="1947569"/>
            <a:ext cx="10388683" cy="2305410"/>
            <a:chOff x="1031236" y="2293640"/>
            <a:chExt cx="10390035" cy="2304876"/>
          </a:xfrm>
        </p:grpSpPr>
        <p:sp>
          <p:nvSpPr>
            <p:cNvPr id="51" name="矩形 50"/>
            <p:cNvSpPr/>
            <p:nvPr/>
          </p:nvSpPr>
          <p:spPr>
            <a:xfrm>
              <a:off x="2478035" y="2293640"/>
              <a:ext cx="2495701" cy="406400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666875" y="2937473"/>
              <a:ext cx="3306861" cy="406400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700436" y="3573078"/>
              <a:ext cx="2273300" cy="406400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078136" y="4192116"/>
              <a:ext cx="2895599" cy="406400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5" name="左右箭头标注 54"/>
            <p:cNvSpPr/>
            <p:nvPr/>
          </p:nvSpPr>
          <p:spPr>
            <a:xfrm>
              <a:off x="5286376" y="2293640"/>
              <a:ext cx="1619248" cy="406400"/>
            </a:xfrm>
            <a:prstGeom prst="leftRightArrowCallout">
              <a:avLst>
                <a:gd name="adj1" fmla="val 25000"/>
                <a:gd name="adj2" fmla="val 22310"/>
                <a:gd name="adj3" fmla="val 25000"/>
                <a:gd name="adj4" fmla="val 63861"/>
              </a:avLst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6" name="左右箭头标注 55"/>
            <p:cNvSpPr/>
            <p:nvPr/>
          </p:nvSpPr>
          <p:spPr>
            <a:xfrm>
              <a:off x="5286376" y="2937473"/>
              <a:ext cx="1619248" cy="406400"/>
            </a:xfrm>
            <a:prstGeom prst="leftRightArrowCallout">
              <a:avLst>
                <a:gd name="adj1" fmla="val 25000"/>
                <a:gd name="adj2" fmla="val 22310"/>
                <a:gd name="adj3" fmla="val 25000"/>
                <a:gd name="adj4" fmla="val 63861"/>
              </a:avLst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7" name="左右箭头标注 56"/>
            <p:cNvSpPr/>
            <p:nvPr/>
          </p:nvSpPr>
          <p:spPr>
            <a:xfrm>
              <a:off x="5286376" y="3573078"/>
              <a:ext cx="1619248" cy="406400"/>
            </a:xfrm>
            <a:prstGeom prst="leftRightArrowCallout">
              <a:avLst>
                <a:gd name="adj1" fmla="val 25000"/>
                <a:gd name="adj2" fmla="val 22310"/>
                <a:gd name="adj3" fmla="val 25000"/>
                <a:gd name="adj4" fmla="val 63861"/>
              </a:avLst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左右箭头标注 57"/>
            <p:cNvSpPr/>
            <p:nvPr/>
          </p:nvSpPr>
          <p:spPr>
            <a:xfrm>
              <a:off x="5286376" y="4192115"/>
              <a:ext cx="1619248" cy="406401"/>
            </a:xfrm>
            <a:prstGeom prst="leftRightArrowCallout">
              <a:avLst>
                <a:gd name="adj1" fmla="val 25000"/>
                <a:gd name="adj2" fmla="val 22310"/>
                <a:gd name="adj3" fmla="val 25000"/>
                <a:gd name="adj4" fmla="val 63861"/>
              </a:avLst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7219948" y="2293640"/>
              <a:ext cx="2447927" cy="406400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7219948" y="2937473"/>
              <a:ext cx="2063901" cy="406400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7219948" y="3573078"/>
              <a:ext cx="3305177" cy="406400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7219948" y="4192116"/>
              <a:ext cx="1435251" cy="406400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3" name="TextBox 9"/>
            <p:cNvSpPr txBox="1"/>
            <p:nvPr/>
          </p:nvSpPr>
          <p:spPr bwMode="auto">
            <a:xfrm>
              <a:off x="5707381" y="2366887"/>
              <a:ext cx="80200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TextBox 9"/>
            <p:cNvSpPr txBox="1"/>
            <p:nvPr/>
          </p:nvSpPr>
          <p:spPr bwMode="auto">
            <a:xfrm>
              <a:off x="5707381" y="3006744"/>
              <a:ext cx="8458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TextBox 9"/>
            <p:cNvSpPr txBox="1"/>
            <p:nvPr/>
          </p:nvSpPr>
          <p:spPr bwMode="auto">
            <a:xfrm>
              <a:off x="5707381" y="3635727"/>
              <a:ext cx="8458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TextBox 9"/>
            <p:cNvSpPr txBox="1"/>
            <p:nvPr/>
          </p:nvSpPr>
          <p:spPr bwMode="auto">
            <a:xfrm>
              <a:off x="5707381" y="4264710"/>
              <a:ext cx="8458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921899" y="2306730"/>
              <a:ext cx="610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65%</a:t>
              </a:r>
              <a:endPara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031236" y="2939811"/>
              <a:ext cx="610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80%</a:t>
              </a:r>
              <a:endPara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72594" y="3517813"/>
              <a:ext cx="610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58%</a:t>
              </a:r>
              <a:endPara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1437888" y="4201124"/>
              <a:ext cx="610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71%</a:t>
              </a:r>
              <a:endPara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9783218" y="2306730"/>
              <a:ext cx="610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80%</a:t>
              </a:r>
              <a:endPara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384598" y="2939811"/>
              <a:ext cx="610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54%</a:t>
              </a:r>
              <a:endPara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10810390" y="3573465"/>
              <a:ext cx="610881" cy="36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80%</a:t>
              </a:r>
              <a:endPara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8811817" y="4210649"/>
              <a:ext cx="610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39%</a:t>
              </a:r>
              <a:endPara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 bwMode="auto">
          <a:xfrm>
            <a:off x="493630" y="4647578"/>
            <a:ext cx="11258690" cy="995179"/>
            <a:chOff x="601721" y="4718174"/>
            <a:chExt cx="11002448" cy="994401"/>
          </a:xfrm>
        </p:grpSpPr>
        <p:sp>
          <p:nvSpPr>
            <p:cNvPr id="76" name="TextBox 60"/>
            <p:cNvSpPr txBox="1">
              <a:spLocks noChangeArrowheads="1"/>
            </p:cNvSpPr>
            <p:nvPr/>
          </p:nvSpPr>
          <p:spPr bwMode="auto">
            <a:xfrm>
              <a:off x="627120" y="5066600"/>
              <a:ext cx="10977049" cy="645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TextBox 61"/>
            <p:cNvSpPr txBox="1">
              <a:spLocks noChangeArrowheads="1"/>
            </p:cNvSpPr>
            <p:nvPr/>
          </p:nvSpPr>
          <p:spPr bwMode="auto">
            <a:xfrm>
              <a:off x="601721" y="4718174"/>
              <a:ext cx="2605056" cy="3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709745" y="-50987"/>
            <a:ext cx="4493368" cy="652667"/>
            <a:chOff x="7710747" y="-50975"/>
            <a:chExt cx="4493953" cy="652516"/>
          </a:xfrm>
        </p:grpSpPr>
        <p:sp>
          <p:nvSpPr>
            <p:cNvPr id="36" name="TextBox 9"/>
            <p:cNvSpPr txBox="1"/>
            <p:nvPr/>
          </p:nvSpPr>
          <p:spPr bwMode="auto">
            <a:xfrm>
              <a:off x="7710747" y="201431"/>
              <a:ext cx="32336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 flipH="1">
              <a:off x="10441065" y="-50975"/>
              <a:ext cx="1763635" cy="573533"/>
            </a:xfrm>
            <a:custGeom>
              <a:avLst/>
              <a:gdLst>
                <a:gd name="connsiteX0" fmla="*/ 0 w 12211665"/>
                <a:gd name="connsiteY0" fmla="*/ 0 h 1061884"/>
                <a:gd name="connsiteX1" fmla="*/ 0 w 12211665"/>
                <a:gd name="connsiteY1" fmla="*/ 1061884 h 1061884"/>
                <a:gd name="connsiteX2" fmla="*/ 6548284 w 12211665"/>
                <a:gd name="connsiteY2" fmla="*/ 1061884 h 1061884"/>
                <a:gd name="connsiteX3" fmla="*/ 7108723 w 12211665"/>
                <a:gd name="connsiteY3" fmla="*/ 707922 h 1061884"/>
                <a:gd name="connsiteX4" fmla="*/ 12211665 w 12211665"/>
                <a:gd name="connsiteY4" fmla="*/ 707922 h 1061884"/>
                <a:gd name="connsiteX5" fmla="*/ 12211665 w 12211665"/>
                <a:gd name="connsiteY5" fmla="*/ 29497 h 1061884"/>
                <a:gd name="connsiteX6" fmla="*/ 0 w 12211665"/>
                <a:gd name="connsiteY6" fmla="*/ 0 h 1061884"/>
                <a:gd name="connsiteX0-1" fmla="*/ 0 w 12226180"/>
                <a:gd name="connsiteY0-2" fmla="*/ 0 h 1061884"/>
                <a:gd name="connsiteX1-3" fmla="*/ 0 w 12226180"/>
                <a:gd name="connsiteY1-4" fmla="*/ 1061884 h 1061884"/>
                <a:gd name="connsiteX2-5" fmla="*/ 6548284 w 12226180"/>
                <a:gd name="connsiteY2-6" fmla="*/ 1061884 h 1061884"/>
                <a:gd name="connsiteX3-7" fmla="*/ 7108723 w 12226180"/>
                <a:gd name="connsiteY3-8" fmla="*/ 707922 h 1061884"/>
                <a:gd name="connsiteX4-9" fmla="*/ 12211665 w 12226180"/>
                <a:gd name="connsiteY4-10" fmla="*/ 707922 h 1061884"/>
                <a:gd name="connsiteX5-11" fmla="*/ 12226180 w 12226180"/>
                <a:gd name="connsiteY5-12" fmla="*/ 44011 h 1061884"/>
                <a:gd name="connsiteX6-13" fmla="*/ 0 w 12226180"/>
                <a:gd name="connsiteY6-14" fmla="*/ 0 h 1061884"/>
                <a:gd name="connsiteX0-15" fmla="*/ 0 w 12226180"/>
                <a:gd name="connsiteY0-16" fmla="*/ 526616 h 1017874"/>
                <a:gd name="connsiteX1-17" fmla="*/ 0 w 12226180"/>
                <a:gd name="connsiteY1-18" fmla="*/ 1017874 h 1017874"/>
                <a:gd name="connsiteX2-19" fmla="*/ 6548284 w 12226180"/>
                <a:gd name="connsiteY2-20" fmla="*/ 1017874 h 1017874"/>
                <a:gd name="connsiteX3-21" fmla="*/ 7108723 w 12226180"/>
                <a:gd name="connsiteY3-22" fmla="*/ 663912 h 1017874"/>
                <a:gd name="connsiteX4-23" fmla="*/ 12211665 w 12226180"/>
                <a:gd name="connsiteY4-24" fmla="*/ 663912 h 1017874"/>
                <a:gd name="connsiteX5-25" fmla="*/ 12226180 w 12226180"/>
                <a:gd name="connsiteY5-26" fmla="*/ 1 h 1017874"/>
                <a:gd name="connsiteX6-27" fmla="*/ 0 w 12226180"/>
                <a:gd name="connsiteY6-28" fmla="*/ 526616 h 1017874"/>
                <a:gd name="connsiteX0-29" fmla="*/ 0 w 12211665"/>
                <a:gd name="connsiteY0-30" fmla="*/ 0 h 491258"/>
                <a:gd name="connsiteX1-31" fmla="*/ 0 w 12211665"/>
                <a:gd name="connsiteY1-32" fmla="*/ 491258 h 491258"/>
                <a:gd name="connsiteX2-33" fmla="*/ 6548284 w 12211665"/>
                <a:gd name="connsiteY2-34" fmla="*/ 491258 h 491258"/>
                <a:gd name="connsiteX3-35" fmla="*/ 7108723 w 12211665"/>
                <a:gd name="connsiteY3-36" fmla="*/ 137296 h 491258"/>
                <a:gd name="connsiteX4-37" fmla="*/ 12211665 w 12211665"/>
                <a:gd name="connsiteY4-38" fmla="*/ 137296 h 491258"/>
                <a:gd name="connsiteX5-39" fmla="*/ 0 w 12211665"/>
                <a:gd name="connsiteY5-40" fmla="*/ 0 h 491258"/>
                <a:gd name="connsiteX0-41" fmla="*/ 0 w 7108723"/>
                <a:gd name="connsiteY0-42" fmla="*/ 0 h 491258"/>
                <a:gd name="connsiteX1-43" fmla="*/ 0 w 7108723"/>
                <a:gd name="connsiteY1-44" fmla="*/ 491258 h 491258"/>
                <a:gd name="connsiteX2-45" fmla="*/ 6548284 w 7108723"/>
                <a:gd name="connsiteY2-46" fmla="*/ 491258 h 491258"/>
                <a:gd name="connsiteX3-47" fmla="*/ 7108723 w 7108723"/>
                <a:gd name="connsiteY3-48" fmla="*/ 137296 h 491258"/>
                <a:gd name="connsiteX4-49" fmla="*/ 0 w 7108723"/>
                <a:gd name="connsiteY4-50" fmla="*/ 0 h 491258"/>
                <a:gd name="connsiteX0-51" fmla="*/ 0 w 7160284"/>
                <a:gd name="connsiteY0-52" fmla="*/ 0 h 368770"/>
                <a:gd name="connsiteX1-53" fmla="*/ 51561 w 7160284"/>
                <a:gd name="connsiteY1-54" fmla="*/ 368770 h 368770"/>
                <a:gd name="connsiteX2-55" fmla="*/ 6599845 w 7160284"/>
                <a:gd name="connsiteY2-56" fmla="*/ 368770 h 368770"/>
                <a:gd name="connsiteX3-57" fmla="*/ 7160284 w 7160284"/>
                <a:gd name="connsiteY3-58" fmla="*/ 14808 h 368770"/>
                <a:gd name="connsiteX4-59" fmla="*/ 0 w 7160284"/>
                <a:gd name="connsiteY4-60" fmla="*/ 0 h 3687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160284" h="368770">
                  <a:moveTo>
                    <a:pt x="0" y="0"/>
                  </a:moveTo>
                  <a:lnTo>
                    <a:pt x="51561" y="368770"/>
                  </a:lnTo>
                  <a:lnTo>
                    <a:pt x="6599845" y="368770"/>
                  </a:lnTo>
                  <a:lnTo>
                    <a:pt x="7160284" y="14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flipH="1" flipV="1">
            <a:off x="-51568" y="6460406"/>
            <a:ext cx="12254681" cy="425503"/>
            <a:chOff x="-30162" y="562738"/>
            <a:chExt cx="12256276" cy="425404"/>
          </a:xfrm>
        </p:grpSpPr>
        <p:sp>
          <p:nvSpPr>
            <p:cNvPr id="39" name="任意多边形 38"/>
            <p:cNvSpPr/>
            <p:nvPr/>
          </p:nvSpPr>
          <p:spPr>
            <a:xfrm>
              <a:off x="-30161" y="562738"/>
              <a:ext cx="12226180" cy="425404"/>
            </a:xfrm>
            <a:custGeom>
              <a:avLst/>
              <a:gdLst>
                <a:gd name="connsiteX0" fmla="*/ 0 w 12211665"/>
                <a:gd name="connsiteY0" fmla="*/ 0 h 1061884"/>
                <a:gd name="connsiteX1" fmla="*/ 0 w 12211665"/>
                <a:gd name="connsiteY1" fmla="*/ 1061884 h 1061884"/>
                <a:gd name="connsiteX2" fmla="*/ 6548284 w 12211665"/>
                <a:gd name="connsiteY2" fmla="*/ 1061884 h 1061884"/>
                <a:gd name="connsiteX3" fmla="*/ 7108723 w 12211665"/>
                <a:gd name="connsiteY3" fmla="*/ 707922 h 1061884"/>
                <a:gd name="connsiteX4" fmla="*/ 12211665 w 12211665"/>
                <a:gd name="connsiteY4" fmla="*/ 707922 h 1061884"/>
                <a:gd name="connsiteX5" fmla="*/ 12211665 w 12211665"/>
                <a:gd name="connsiteY5" fmla="*/ 29497 h 1061884"/>
                <a:gd name="connsiteX6" fmla="*/ 0 w 12211665"/>
                <a:gd name="connsiteY6" fmla="*/ 0 h 1061884"/>
                <a:gd name="connsiteX0-1" fmla="*/ 0 w 12226180"/>
                <a:gd name="connsiteY0-2" fmla="*/ 0 h 1061884"/>
                <a:gd name="connsiteX1-3" fmla="*/ 0 w 12226180"/>
                <a:gd name="connsiteY1-4" fmla="*/ 1061884 h 1061884"/>
                <a:gd name="connsiteX2-5" fmla="*/ 6548284 w 12226180"/>
                <a:gd name="connsiteY2-6" fmla="*/ 1061884 h 1061884"/>
                <a:gd name="connsiteX3-7" fmla="*/ 7108723 w 12226180"/>
                <a:gd name="connsiteY3-8" fmla="*/ 707922 h 1061884"/>
                <a:gd name="connsiteX4-9" fmla="*/ 12211665 w 12226180"/>
                <a:gd name="connsiteY4-10" fmla="*/ 707922 h 1061884"/>
                <a:gd name="connsiteX5-11" fmla="*/ 12226180 w 12226180"/>
                <a:gd name="connsiteY5-12" fmla="*/ 44011 h 1061884"/>
                <a:gd name="connsiteX6-13" fmla="*/ 0 w 12226180"/>
                <a:gd name="connsiteY6-14" fmla="*/ 0 h 10618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2226180" h="1061884">
                  <a:moveTo>
                    <a:pt x="0" y="0"/>
                  </a:moveTo>
                  <a:lnTo>
                    <a:pt x="0" y="1061884"/>
                  </a:lnTo>
                  <a:lnTo>
                    <a:pt x="6548284" y="1061884"/>
                  </a:lnTo>
                  <a:lnTo>
                    <a:pt x="7108723" y="707922"/>
                  </a:lnTo>
                  <a:lnTo>
                    <a:pt x="12211665" y="707922"/>
                  </a:lnTo>
                  <a:lnTo>
                    <a:pt x="12226180" y="44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V="1">
              <a:off x="1001713" y="696916"/>
              <a:ext cx="3577790" cy="261329"/>
            </a:xfrm>
            <a:prstGeom prst="rect">
              <a:avLst/>
            </a:prstGeom>
          </p:spPr>
        </p:pic>
        <p:cxnSp>
          <p:nvCxnSpPr>
            <p:cNvPr id="41" name="直接连接符 40"/>
            <p:cNvCxnSpPr/>
            <p:nvPr/>
          </p:nvCxnSpPr>
          <p:spPr>
            <a:xfrm>
              <a:off x="-30162" y="639037"/>
              <a:ext cx="12256276" cy="0"/>
            </a:xfrm>
            <a:prstGeom prst="line">
              <a:avLst/>
            </a:prstGeom>
            <a:ln>
              <a:solidFill>
                <a:srgbClr val="BACBD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/>
          <a:stretch>
            <a:fillRect/>
          </a:stretch>
        </p:blipFill>
        <p:spPr>
          <a:xfrm>
            <a:off x="0" y="1219485"/>
            <a:ext cx="4505853" cy="3852085"/>
          </a:xfrm>
          <a:prstGeom prst="rect">
            <a:avLst/>
          </a:prstGeom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"/>
          <a:stretch>
            <a:fillRect/>
          </a:stretch>
        </p:blipFill>
        <p:spPr>
          <a:xfrm>
            <a:off x="8333485" y="1219480"/>
            <a:ext cx="3855404" cy="3848993"/>
          </a:xfrm>
          <a:prstGeom prst="rect">
            <a:avLst/>
          </a:prstGeom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856" y="1219484"/>
            <a:ext cx="3827631" cy="3852085"/>
          </a:xfrm>
          <a:prstGeom prst="rect">
            <a:avLst/>
          </a:prstGeom>
          <a:ln>
            <a:noFill/>
          </a:ln>
        </p:spPr>
      </p:pic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455520" y="5232530"/>
            <a:ext cx="11279375" cy="10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Arial" panose="020B0604020202020204" pitchFamily="34" charset="0"/>
              <a:buNone/>
              <a:defRPr/>
            </a:pPr>
            <a:r>
              <a:rPr lang="zh-CN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r>
              <a: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Arial" panose="020B0604020202020204" pitchFamily="34" charset="0"/>
              <a:buNone/>
              <a:defRPr/>
            </a:pPr>
            <a:endParaRPr lang="en-US" altLang="zh-CN" sz="14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5"/>
          <p:cNvSpPr txBox="1">
            <a:spLocks noChangeArrowheads="1"/>
          </p:cNvSpPr>
          <p:nvPr/>
        </p:nvSpPr>
        <p:spPr bwMode="auto">
          <a:xfrm>
            <a:off x="1067551" y="1965246"/>
            <a:ext cx="2709121" cy="92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坚持精益求精、拒绝平庸的做事精神帮助您实现美观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35"/>
          <p:cNvSpPr txBox="1">
            <a:spLocks noChangeArrowheads="1"/>
          </p:cNvSpPr>
          <p:nvPr/>
        </p:nvSpPr>
        <p:spPr bwMode="auto">
          <a:xfrm>
            <a:off x="7529333" y="1651095"/>
            <a:ext cx="2995069" cy="92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</a:t>
            </a:r>
            <a:endParaRPr lang="zh-CN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5"/>
          <p:cNvSpPr txBox="1">
            <a:spLocks noChangeArrowheads="1"/>
          </p:cNvSpPr>
          <p:nvPr/>
        </p:nvSpPr>
        <p:spPr bwMode="auto">
          <a:xfrm>
            <a:off x="8347008" y="3288473"/>
            <a:ext cx="2995069" cy="92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坚持精益求精拒绝平庸的做事精神，帮助您实现美观</a:t>
            </a:r>
            <a:endParaRPr lang="zh-CN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35"/>
          <p:cNvSpPr txBox="1">
            <a:spLocks noChangeArrowheads="1"/>
          </p:cNvSpPr>
          <p:nvPr/>
        </p:nvSpPr>
        <p:spPr bwMode="auto">
          <a:xfrm>
            <a:off x="1055518" y="4511801"/>
            <a:ext cx="2721154" cy="646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</a:t>
            </a:r>
            <a:endParaRPr lang="zh-CN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836717" y="2769508"/>
            <a:ext cx="1674659" cy="1712935"/>
            <a:chOff x="4811945" y="3112473"/>
            <a:chExt cx="1674877" cy="1712538"/>
          </a:xfrm>
        </p:grpSpPr>
        <p:sp>
          <p:nvSpPr>
            <p:cNvPr id="7" name="椭圆 6"/>
            <p:cNvSpPr/>
            <p:nvPr/>
          </p:nvSpPr>
          <p:spPr>
            <a:xfrm>
              <a:off x="4818109" y="3147923"/>
              <a:ext cx="1660777" cy="1660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Freeform 47"/>
            <p:cNvSpPr>
              <a:spLocks noEditPoints="1"/>
            </p:cNvSpPr>
            <p:nvPr/>
          </p:nvSpPr>
          <p:spPr bwMode="auto">
            <a:xfrm>
              <a:off x="4811945" y="3112473"/>
              <a:ext cx="1674877" cy="1712538"/>
            </a:xfrm>
            <a:custGeom>
              <a:avLst/>
              <a:gdLst>
                <a:gd name="T0" fmla="*/ 437 w 1342"/>
                <a:gd name="T1" fmla="*/ 572 h 1343"/>
                <a:gd name="T2" fmla="*/ 1108 w 1342"/>
                <a:gd name="T3" fmla="*/ 379 h 1343"/>
                <a:gd name="T4" fmla="*/ 938 w 1342"/>
                <a:gd name="T5" fmla="*/ 393 h 1343"/>
                <a:gd name="T6" fmla="*/ 755 w 1342"/>
                <a:gd name="T7" fmla="*/ 411 h 1343"/>
                <a:gd name="T8" fmla="*/ 829 w 1342"/>
                <a:gd name="T9" fmla="*/ 447 h 1343"/>
                <a:gd name="T10" fmla="*/ 685 w 1342"/>
                <a:gd name="T11" fmla="*/ 553 h 1343"/>
                <a:gd name="T12" fmla="*/ 745 w 1342"/>
                <a:gd name="T13" fmla="*/ 565 h 1343"/>
                <a:gd name="T14" fmla="*/ 790 w 1342"/>
                <a:gd name="T15" fmla="*/ 591 h 1343"/>
                <a:gd name="T16" fmla="*/ 858 w 1342"/>
                <a:gd name="T17" fmla="*/ 589 h 1343"/>
                <a:gd name="T18" fmla="*/ 808 w 1342"/>
                <a:gd name="T19" fmla="*/ 650 h 1343"/>
                <a:gd name="T20" fmla="*/ 718 w 1342"/>
                <a:gd name="T21" fmla="*/ 798 h 1343"/>
                <a:gd name="T22" fmla="*/ 975 w 1342"/>
                <a:gd name="T23" fmla="*/ 769 h 1343"/>
                <a:gd name="T24" fmla="*/ 986 w 1342"/>
                <a:gd name="T25" fmla="*/ 695 h 1343"/>
                <a:gd name="T26" fmla="*/ 671 w 1342"/>
                <a:gd name="T27" fmla="*/ 1245 h 1343"/>
                <a:gd name="T28" fmla="*/ 514 w 1342"/>
                <a:gd name="T29" fmla="*/ 938 h 1343"/>
                <a:gd name="T30" fmla="*/ 321 w 1342"/>
                <a:gd name="T31" fmla="*/ 837 h 1343"/>
                <a:gd name="T32" fmla="*/ 218 w 1342"/>
                <a:gd name="T33" fmla="*/ 772 h 1343"/>
                <a:gd name="T34" fmla="*/ 312 w 1342"/>
                <a:gd name="T35" fmla="*/ 669 h 1343"/>
                <a:gd name="T36" fmla="*/ 340 w 1342"/>
                <a:gd name="T37" fmla="*/ 589 h 1343"/>
                <a:gd name="T38" fmla="*/ 304 w 1342"/>
                <a:gd name="T39" fmla="*/ 493 h 1343"/>
                <a:gd name="T40" fmla="*/ 241 w 1342"/>
                <a:gd name="T41" fmla="*/ 453 h 1343"/>
                <a:gd name="T42" fmla="*/ 232 w 1342"/>
                <a:gd name="T43" fmla="*/ 413 h 1343"/>
                <a:gd name="T44" fmla="*/ 186 w 1342"/>
                <a:gd name="T45" fmla="*/ 365 h 1343"/>
                <a:gd name="T46" fmla="*/ 250 w 1342"/>
                <a:gd name="T47" fmla="*/ 282 h 1343"/>
                <a:gd name="T48" fmla="*/ 300 w 1342"/>
                <a:gd name="T49" fmla="*/ 321 h 1343"/>
                <a:gd name="T50" fmla="*/ 373 w 1342"/>
                <a:gd name="T51" fmla="*/ 245 h 1343"/>
                <a:gd name="T52" fmla="*/ 296 w 1342"/>
                <a:gd name="T53" fmla="*/ 1105 h 1343"/>
                <a:gd name="T54" fmla="*/ 251 w 1342"/>
                <a:gd name="T55" fmla="*/ 814 h 1343"/>
                <a:gd name="T56" fmla="*/ 258 w 1342"/>
                <a:gd name="T57" fmla="*/ 273 h 1343"/>
                <a:gd name="T58" fmla="*/ 404 w 1342"/>
                <a:gd name="T59" fmla="*/ 242 h 1343"/>
                <a:gd name="T60" fmla="*/ 481 w 1342"/>
                <a:gd name="T61" fmla="*/ 228 h 1343"/>
                <a:gd name="T62" fmla="*/ 518 w 1342"/>
                <a:gd name="T63" fmla="*/ 254 h 1343"/>
                <a:gd name="T64" fmla="*/ 585 w 1342"/>
                <a:gd name="T65" fmla="*/ 332 h 1343"/>
                <a:gd name="T66" fmla="*/ 577 w 1342"/>
                <a:gd name="T67" fmla="*/ 353 h 1343"/>
                <a:gd name="T68" fmla="*/ 422 w 1342"/>
                <a:gd name="T69" fmla="*/ 416 h 1343"/>
                <a:gd name="T70" fmla="*/ 366 w 1342"/>
                <a:gd name="T71" fmla="*/ 302 h 1343"/>
                <a:gd name="T72" fmla="*/ 213 w 1342"/>
                <a:gd name="T73" fmla="*/ 374 h 1343"/>
                <a:gd name="T74" fmla="*/ 259 w 1342"/>
                <a:gd name="T75" fmla="*/ 463 h 1343"/>
                <a:gd name="T76" fmla="*/ 312 w 1342"/>
                <a:gd name="T77" fmla="*/ 405 h 1343"/>
                <a:gd name="T78" fmla="*/ 339 w 1342"/>
                <a:gd name="T79" fmla="*/ 462 h 1343"/>
                <a:gd name="T80" fmla="*/ 359 w 1342"/>
                <a:gd name="T81" fmla="*/ 399 h 1343"/>
                <a:gd name="T82" fmla="*/ 256 w 1342"/>
                <a:gd name="T83" fmla="*/ 385 h 1343"/>
                <a:gd name="T84" fmla="*/ 317 w 1342"/>
                <a:gd name="T85" fmla="*/ 771 h 1343"/>
                <a:gd name="T86" fmla="*/ 260 w 1342"/>
                <a:gd name="T87" fmla="*/ 753 h 1343"/>
                <a:gd name="T88" fmla="*/ 879 w 1342"/>
                <a:gd name="T89" fmla="*/ 567 h 1343"/>
                <a:gd name="T90" fmla="*/ 926 w 1342"/>
                <a:gd name="T91" fmla="*/ 577 h 1343"/>
                <a:gd name="T92" fmla="*/ 990 w 1342"/>
                <a:gd name="T93" fmla="*/ 591 h 1343"/>
                <a:gd name="T94" fmla="*/ 562 w 1342"/>
                <a:gd name="T95" fmla="*/ 416 h 1343"/>
                <a:gd name="T96" fmla="*/ 812 w 1342"/>
                <a:gd name="T97" fmla="*/ 250 h 1343"/>
                <a:gd name="T98" fmla="*/ 779 w 1342"/>
                <a:gd name="T99" fmla="*/ 258 h 1343"/>
                <a:gd name="T100" fmla="*/ 1083 w 1342"/>
                <a:gd name="T101" fmla="*/ 285 h 1343"/>
                <a:gd name="T102" fmla="*/ 658 w 1342"/>
                <a:gd name="T103" fmla="*/ 477 h 1343"/>
                <a:gd name="T104" fmla="*/ 701 w 1342"/>
                <a:gd name="T105" fmla="*/ 518 h 1343"/>
                <a:gd name="T106" fmla="*/ 677 w 1342"/>
                <a:gd name="T107" fmla="*/ 463 h 1343"/>
                <a:gd name="T108" fmla="*/ 652 w 1342"/>
                <a:gd name="T109" fmla="*/ 511 h 1343"/>
                <a:gd name="T110" fmla="*/ 744 w 1342"/>
                <a:gd name="T111" fmla="*/ 588 h 1343"/>
                <a:gd name="T112" fmla="*/ 773 w 1342"/>
                <a:gd name="T113" fmla="*/ 610 h 1343"/>
                <a:gd name="T114" fmla="*/ 885 w 1342"/>
                <a:gd name="T115" fmla="*/ 631 h 1343"/>
                <a:gd name="T116" fmla="*/ 946 w 1342"/>
                <a:gd name="T117" fmla="*/ 95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42" h="1343">
                  <a:moveTo>
                    <a:pt x="671" y="0"/>
                  </a:moveTo>
                  <a:cubicBezTo>
                    <a:pt x="1041" y="0"/>
                    <a:pt x="1342" y="301"/>
                    <a:pt x="1342" y="671"/>
                  </a:cubicBezTo>
                  <a:cubicBezTo>
                    <a:pt x="1342" y="1041"/>
                    <a:pt x="1041" y="1343"/>
                    <a:pt x="671" y="1343"/>
                  </a:cubicBezTo>
                  <a:cubicBezTo>
                    <a:pt x="301" y="1343"/>
                    <a:pt x="0" y="1041"/>
                    <a:pt x="0" y="671"/>
                  </a:cubicBezTo>
                  <a:cubicBezTo>
                    <a:pt x="0" y="301"/>
                    <a:pt x="301" y="0"/>
                    <a:pt x="671" y="0"/>
                  </a:cubicBezTo>
                  <a:close/>
                  <a:moveTo>
                    <a:pt x="440" y="593"/>
                  </a:moveTo>
                  <a:cubicBezTo>
                    <a:pt x="403" y="586"/>
                    <a:pt x="403" y="586"/>
                    <a:pt x="403" y="586"/>
                  </a:cubicBezTo>
                  <a:cubicBezTo>
                    <a:pt x="418" y="558"/>
                    <a:pt x="418" y="558"/>
                    <a:pt x="418" y="558"/>
                  </a:cubicBezTo>
                  <a:cubicBezTo>
                    <a:pt x="425" y="558"/>
                    <a:pt x="425" y="558"/>
                    <a:pt x="425" y="558"/>
                  </a:cubicBezTo>
                  <a:cubicBezTo>
                    <a:pt x="424" y="569"/>
                    <a:pt x="424" y="569"/>
                    <a:pt x="424" y="569"/>
                  </a:cubicBezTo>
                  <a:cubicBezTo>
                    <a:pt x="429" y="573"/>
                    <a:pt x="429" y="573"/>
                    <a:pt x="429" y="573"/>
                  </a:cubicBezTo>
                  <a:cubicBezTo>
                    <a:pt x="437" y="572"/>
                    <a:pt x="437" y="572"/>
                    <a:pt x="437" y="572"/>
                  </a:cubicBezTo>
                  <a:cubicBezTo>
                    <a:pt x="440" y="593"/>
                    <a:pt x="440" y="593"/>
                    <a:pt x="440" y="593"/>
                  </a:cubicBezTo>
                  <a:close/>
                  <a:moveTo>
                    <a:pt x="671" y="97"/>
                  </a:moveTo>
                  <a:cubicBezTo>
                    <a:pt x="856" y="97"/>
                    <a:pt x="1021" y="186"/>
                    <a:pt x="1126" y="322"/>
                  </a:cubicBezTo>
                  <a:cubicBezTo>
                    <a:pt x="1108" y="333"/>
                    <a:pt x="1108" y="333"/>
                    <a:pt x="1108" y="333"/>
                  </a:cubicBezTo>
                  <a:cubicBezTo>
                    <a:pt x="1115" y="363"/>
                    <a:pt x="1115" y="363"/>
                    <a:pt x="1115" y="363"/>
                  </a:cubicBezTo>
                  <a:cubicBezTo>
                    <a:pt x="1130" y="365"/>
                    <a:pt x="1130" y="365"/>
                    <a:pt x="1130" y="365"/>
                  </a:cubicBezTo>
                  <a:cubicBezTo>
                    <a:pt x="1136" y="381"/>
                    <a:pt x="1136" y="381"/>
                    <a:pt x="1136" y="381"/>
                  </a:cubicBezTo>
                  <a:cubicBezTo>
                    <a:pt x="1117" y="373"/>
                    <a:pt x="1117" y="373"/>
                    <a:pt x="1117" y="373"/>
                  </a:cubicBezTo>
                  <a:cubicBezTo>
                    <a:pt x="1119" y="378"/>
                    <a:pt x="1119" y="378"/>
                    <a:pt x="1119" y="378"/>
                  </a:cubicBezTo>
                  <a:cubicBezTo>
                    <a:pt x="1108" y="391"/>
                    <a:pt x="1108" y="391"/>
                    <a:pt x="1108" y="391"/>
                  </a:cubicBezTo>
                  <a:cubicBezTo>
                    <a:pt x="1074" y="388"/>
                    <a:pt x="1074" y="388"/>
                    <a:pt x="1074" y="388"/>
                  </a:cubicBezTo>
                  <a:cubicBezTo>
                    <a:pt x="1108" y="379"/>
                    <a:pt x="1108" y="379"/>
                    <a:pt x="1108" y="379"/>
                  </a:cubicBezTo>
                  <a:cubicBezTo>
                    <a:pt x="1098" y="342"/>
                    <a:pt x="1098" y="342"/>
                    <a:pt x="1098" y="342"/>
                  </a:cubicBezTo>
                  <a:cubicBezTo>
                    <a:pt x="1100" y="322"/>
                    <a:pt x="1100" y="322"/>
                    <a:pt x="1100" y="322"/>
                  </a:cubicBezTo>
                  <a:cubicBezTo>
                    <a:pt x="1085" y="322"/>
                    <a:pt x="1085" y="322"/>
                    <a:pt x="1085" y="322"/>
                  </a:cubicBezTo>
                  <a:cubicBezTo>
                    <a:pt x="1069" y="350"/>
                    <a:pt x="1069" y="350"/>
                    <a:pt x="1069" y="350"/>
                  </a:cubicBezTo>
                  <a:cubicBezTo>
                    <a:pt x="1085" y="379"/>
                    <a:pt x="1085" y="379"/>
                    <a:pt x="1085" y="379"/>
                  </a:cubicBezTo>
                  <a:cubicBezTo>
                    <a:pt x="1035" y="356"/>
                    <a:pt x="1035" y="356"/>
                    <a:pt x="1035" y="356"/>
                  </a:cubicBezTo>
                  <a:cubicBezTo>
                    <a:pt x="964" y="376"/>
                    <a:pt x="964" y="376"/>
                    <a:pt x="964" y="376"/>
                  </a:cubicBezTo>
                  <a:cubicBezTo>
                    <a:pt x="954" y="383"/>
                    <a:pt x="954" y="383"/>
                    <a:pt x="954" y="383"/>
                  </a:cubicBezTo>
                  <a:cubicBezTo>
                    <a:pt x="952" y="369"/>
                    <a:pt x="952" y="369"/>
                    <a:pt x="952" y="369"/>
                  </a:cubicBezTo>
                  <a:cubicBezTo>
                    <a:pt x="940" y="371"/>
                    <a:pt x="940" y="371"/>
                    <a:pt x="940" y="371"/>
                  </a:cubicBezTo>
                  <a:cubicBezTo>
                    <a:pt x="944" y="389"/>
                    <a:pt x="944" y="389"/>
                    <a:pt x="944" y="389"/>
                  </a:cubicBezTo>
                  <a:cubicBezTo>
                    <a:pt x="938" y="393"/>
                    <a:pt x="938" y="393"/>
                    <a:pt x="938" y="393"/>
                  </a:cubicBezTo>
                  <a:cubicBezTo>
                    <a:pt x="933" y="388"/>
                    <a:pt x="933" y="388"/>
                    <a:pt x="933" y="388"/>
                  </a:cubicBezTo>
                  <a:cubicBezTo>
                    <a:pt x="918" y="397"/>
                    <a:pt x="918" y="397"/>
                    <a:pt x="918" y="397"/>
                  </a:cubicBezTo>
                  <a:cubicBezTo>
                    <a:pt x="922" y="404"/>
                    <a:pt x="922" y="404"/>
                    <a:pt x="922" y="404"/>
                  </a:cubicBezTo>
                  <a:cubicBezTo>
                    <a:pt x="910" y="411"/>
                    <a:pt x="910" y="411"/>
                    <a:pt x="910" y="411"/>
                  </a:cubicBezTo>
                  <a:cubicBezTo>
                    <a:pt x="890" y="411"/>
                    <a:pt x="890" y="411"/>
                    <a:pt x="890" y="411"/>
                  </a:cubicBezTo>
                  <a:cubicBezTo>
                    <a:pt x="873" y="382"/>
                    <a:pt x="873" y="382"/>
                    <a:pt x="873" y="382"/>
                  </a:cubicBezTo>
                  <a:cubicBezTo>
                    <a:pt x="915" y="391"/>
                    <a:pt x="915" y="391"/>
                    <a:pt x="915" y="391"/>
                  </a:cubicBezTo>
                  <a:cubicBezTo>
                    <a:pt x="923" y="381"/>
                    <a:pt x="923" y="381"/>
                    <a:pt x="923" y="381"/>
                  </a:cubicBezTo>
                  <a:cubicBezTo>
                    <a:pt x="872" y="354"/>
                    <a:pt x="872" y="354"/>
                    <a:pt x="872" y="354"/>
                  </a:cubicBezTo>
                  <a:cubicBezTo>
                    <a:pt x="826" y="353"/>
                    <a:pt x="826" y="353"/>
                    <a:pt x="826" y="353"/>
                  </a:cubicBezTo>
                  <a:cubicBezTo>
                    <a:pt x="776" y="376"/>
                    <a:pt x="776" y="376"/>
                    <a:pt x="776" y="376"/>
                  </a:cubicBezTo>
                  <a:cubicBezTo>
                    <a:pt x="755" y="411"/>
                    <a:pt x="755" y="411"/>
                    <a:pt x="755" y="411"/>
                  </a:cubicBezTo>
                  <a:cubicBezTo>
                    <a:pt x="719" y="430"/>
                    <a:pt x="719" y="430"/>
                    <a:pt x="719" y="430"/>
                  </a:cubicBezTo>
                  <a:cubicBezTo>
                    <a:pt x="724" y="469"/>
                    <a:pt x="724" y="469"/>
                    <a:pt x="724" y="469"/>
                  </a:cubicBezTo>
                  <a:cubicBezTo>
                    <a:pt x="758" y="455"/>
                    <a:pt x="758" y="455"/>
                    <a:pt x="758" y="455"/>
                  </a:cubicBezTo>
                  <a:cubicBezTo>
                    <a:pt x="767" y="484"/>
                    <a:pt x="767" y="484"/>
                    <a:pt x="767" y="484"/>
                  </a:cubicBezTo>
                  <a:cubicBezTo>
                    <a:pt x="789" y="478"/>
                    <a:pt x="789" y="478"/>
                    <a:pt x="789" y="478"/>
                  </a:cubicBezTo>
                  <a:cubicBezTo>
                    <a:pt x="795" y="447"/>
                    <a:pt x="795" y="447"/>
                    <a:pt x="795" y="447"/>
                  </a:cubicBezTo>
                  <a:cubicBezTo>
                    <a:pt x="790" y="422"/>
                    <a:pt x="790" y="422"/>
                    <a:pt x="790" y="422"/>
                  </a:cubicBezTo>
                  <a:cubicBezTo>
                    <a:pt x="823" y="394"/>
                    <a:pt x="823" y="394"/>
                    <a:pt x="823" y="394"/>
                  </a:cubicBezTo>
                  <a:cubicBezTo>
                    <a:pt x="838" y="401"/>
                    <a:pt x="838" y="401"/>
                    <a:pt x="838" y="401"/>
                  </a:cubicBezTo>
                  <a:cubicBezTo>
                    <a:pt x="812" y="422"/>
                    <a:pt x="812" y="422"/>
                    <a:pt x="812" y="422"/>
                  </a:cubicBezTo>
                  <a:cubicBezTo>
                    <a:pt x="813" y="439"/>
                    <a:pt x="813" y="439"/>
                    <a:pt x="813" y="439"/>
                  </a:cubicBezTo>
                  <a:cubicBezTo>
                    <a:pt x="829" y="447"/>
                    <a:pt x="829" y="447"/>
                    <a:pt x="829" y="447"/>
                  </a:cubicBezTo>
                  <a:cubicBezTo>
                    <a:pt x="858" y="444"/>
                    <a:pt x="858" y="444"/>
                    <a:pt x="858" y="444"/>
                  </a:cubicBezTo>
                  <a:cubicBezTo>
                    <a:pt x="827" y="455"/>
                    <a:pt x="827" y="455"/>
                    <a:pt x="827" y="455"/>
                  </a:cubicBezTo>
                  <a:cubicBezTo>
                    <a:pt x="809" y="481"/>
                    <a:pt x="809" y="481"/>
                    <a:pt x="809" y="481"/>
                  </a:cubicBezTo>
                  <a:cubicBezTo>
                    <a:pt x="789" y="496"/>
                    <a:pt x="789" y="496"/>
                    <a:pt x="789" y="496"/>
                  </a:cubicBezTo>
                  <a:cubicBezTo>
                    <a:pt x="755" y="496"/>
                    <a:pt x="755" y="496"/>
                    <a:pt x="755" y="496"/>
                  </a:cubicBezTo>
                  <a:cubicBezTo>
                    <a:pt x="747" y="473"/>
                    <a:pt x="747" y="473"/>
                    <a:pt x="747" y="473"/>
                  </a:cubicBezTo>
                  <a:cubicBezTo>
                    <a:pt x="733" y="475"/>
                    <a:pt x="733" y="475"/>
                    <a:pt x="733" y="475"/>
                  </a:cubicBezTo>
                  <a:cubicBezTo>
                    <a:pt x="744" y="499"/>
                    <a:pt x="744" y="499"/>
                    <a:pt x="744" y="499"/>
                  </a:cubicBezTo>
                  <a:cubicBezTo>
                    <a:pt x="719" y="507"/>
                    <a:pt x="719" y="507"/>
                    <a:pt x="719" y="507"/>
                  </a:cubicBezTo>
                  <a:cubicBezTo>
                    <a:pt x="693" y="533"/>
                    <a:pt x="693" y="533"/>
                    <a:pt x="693" y="533"/>
                  </a:cubicBezTo>
                  <a:cubicBezTo>
                    <a:pt x="668" y="538"/>
                    <a:pt x="668" y="538"/>
                    <a:pt x="668" y="538"/>
                  </a:cubicBezTo>
                  <a:cubicBezTo>
                    <a:pt x="685" y="553"/>
                    <a:pt x="685" y="553"/>
                    <a:pt x="685" y="553"/>
                  </a:cubicBezTo>
                  <a:cubicBezTo>
                    <a:pt x="683" y="573"/>
                    <a:pt x="683" y="573"/>
                    <a:pt x="683" y="573"/>
                  </a:cubicBezTo>
                  <a:cubicBezTo>
                    <a:pt x="642" y="572"/>
                    <a:pt x="642" y="572"/>
                    <a:pt x="642" y="572"/>
                  </a:cubicBezTo>
                  <a:cubicBezTo>
                    <a:pt x="638" y="611"/>
                    <a:pt x="638" y="611"/>
                    <a:pt x="638" y="611"/>
                  </a:cubicBezTo>
                  <a:cubicBezTo>
                    <a:pt x="667" y="621"/>
                    <a:pt x="667" y="621"/>
                    <a:pt x="667" y="621"/>
                  </a:cubicBezTo>
                  <a:cubicBezTo>
                    <a:pt x="688" y="616"/>
                    <a:pt x="688" y="616"/>
                    <a:pt x="688" y="616"/>
                  </a:cubicBezTo>
                  <a:cubicBezTo>
                    <a:pt x="694" y="608"/>
                    <a:pt x="694" y="608"/>
                    <a:pt x="694" y="608"/>
                  </a:cubicBezTo>
                  <a:cubicBezTo>
                    <a:pt x="691" y="598"/>
                    <a:pt x="691" y="598"/>
                    <a:pt x="691" y="598"/>
                  </a:cubicBezTo>
                  <a:cubicBezTo>
                    <a:pt x="699" y="587"/>
                    <a:pt x="699" y="587"/>
                    <a:pt x="699" y="587"/>
                  </a:cubicBezTo>
                  <a:cubicBezTo>
                    <a:pt x="711" y="583"/>
                    <a:pt x="711" y="583"/>
                    <a:pt x="711" y="583"/>
                  </a:cubicBezTo>
                  <a:cubicBezTo>
                    <a:pt x="716" y="571"/>
                    <a:pt x="716" y="571"/>
                    <a:pt x="716" y="571"/>
                  </a:cubicBezTo>
                  <a:cubicBezTo>
                    <a:pt x="726" y="578"/>
                    <a:pt x="726" y="578"/>
                    <a:pt x="726" y="578"/>
                  </a:cubicBezTo>
                  <a:cubicBezTo>
                    <a:pt x="745" y="565"/>
                    <a:pt x="745" y="565"/>
                    <a:pt x="745" y="565"/>
                  </a:cubicBezTo>
                  <a:cubicBezTo>
                    <a:pt x="757" y="580"/>
                    <a:pt x="757" y="580"/>
                    <a:pt x="757" y="580"/>
                  </a:cubicBezTo>
                  <a:cubicBezTo>
                    <a:pt x="784" y="599"/>
                    <a:pt x="784" y="599"/>
                    <a:pt x="784" y="599"/>
                  </a:cubicBezTo>
                  <a:cubicBezTo>
                    <a:pt x="781" y="610"/>
                    <a:pt x="781" y="610"/>
                    <a:pt x="781" y="610"/>
                  </a:cubicBezTo>
                  <a:cubicBezTo>
                    <a:pt x="790" y="602"/>
                    <a:pt x="790" y="602"/>
                    <a:pt x="790" y="602"/>
                  </a:cubicBezTo>
                  <a:cubicBezTo>
                    <a:pt x="791" y="595"/>
                    <a:pt x="791" y="595"/>
                    <a:pt x="791" y="595"/>
                  </a:cubicBezTo>
                  <a:cubicBezTo>
                    <a:pt x="796" y="598"/>
                    <a:pt x="796" y="598"/>
                    <a:pt x="796" y="598"/>
                  </a:cubicBezTo>
                  <a:cubicBezTo>
                    <a:pt x="797" y="597"/>
                    <a:pt x="797" y="597"/>
                    <a:pt x="797" y="597"/>
                  </a:cubicBezTo>
                  <a:cubicBezTo>
                    <a:pt x="797" y="598"/>
                    <a:pt x="797" y="598"/>
                    <a:pt x="797" y="598"/>
                  </a:cubicBezTo>
                  <a:cubicBezTo>
                    <a:pt x="797" y="597"/>
                    <a:pt x="797" y="597"/>
                    <a:pt x="797" y="597"/>
                  </a:cubicBezTo>
                  <a:cubicBezTo>
                    <a:pt x="797" y="596"/>
                    <a:pt x="797" y="596"/>
                    <a:pt x="797" y="596"/>
                  </a:cubicBezTo>
                  <a:cubicBezTo>
                    <a:pt x="791" y="591"/>
                    <a:pt x="791" y="591"/>
                    <a:pt x="791" y="591"/>
                  </a:cubicBezTo>
                  <a:cubicBezTo>
                    <a:pt x="790" y="591"/>
                    <a:pt x="790" y="591"/>
                    <a:pt x="790" y="591"/>
                  </a:cubicBezTo>
                  <a:cubicBezTo>
                    <a:pt x="780" y="583"/>
                    <a:pt x="780" y="583"/>
                    <a:pt x="780" y="583"/>
                  </a:cubicBezTo>
                  <a:cubicBezTo>
                    <a:pt x="762" y="569"/>
                    <a:pt x="762" y="569"/>
                    <a:pt x="762" y="569"/>
                  </a:cubicBezTo>
                  <a:cubicBezTo>
                    <a:pt x="761" y="561"/>
                    <a:pt x="761" y="561"/>
                    <a:pt x="761" y="561"/>
                  </a:cubicBezTo>
                  <a:cubicBezTo>
                    <a:pt x="771" y="557"/>
                    <a:pt x="771" y="557"/>
                    <a:pt x="771" y="557"/>
                  </a:cubicBezTo>
                  <a:cubicBezTo>
                    <a:pt x="785" y="574"/>
                    <a:pt x="785" y="574"/>
                    <a:pt x="785" y="574"/>
                  </a:cubicBezTo>
                  <a:cubicBezTo>
                    <a:pt x="806" y="586"/>
                    <a:pt x="806" y="586"/>
                    <a:pt x="806" y="586"/>
                  </a:cubicBezTo>
                  <a:cubicBezTo>
                    <a:pt x="805" y="599"/>
                    <a:pt x="805" y="599"/>
                    <a:pt x="805" y="599"/>
                  </a:cubicBezTo>
                  <a:cubicBezTo>
                    <a:pt x="820" y="622"/>
                    <a:pt x="820" y="622"/>
                    <a:pt x="820" y="622"/>
                  </a:cubicBezTo>
                  <a:cubicBezTo>
                    <a:pt x="826" y="610"/>
                    <a:pt x="826" y="610"/>
                    <a:pt x="826" y="610"/>
                  </a:cubicBezTo>
                  <a:cubicBezTo>
                    <a:pt x="822" y="593"/>
                    <a:pt x="822" y="593"/>
                    <a:pt x="822" y="593"/>
                  </a:cubicBezTo>
                  <a:cubicBezTo>
                    <a:pt x="840" y="591"/>
                    <a:pt x="840" y="591"/>
                    <a:pt x="840" y="591"/>
                  </a:cubicBezTo>
                  <a:cubicBezTo>
                    <a:pt x="858" y="589"/>
                    <a:pt x="858" y="589"/>
                    <a:pt x="858" y="589"/>
                  </a:cubicBezTo>
                  <a:cubicBezTo>
                    <a:pt x="840" y="596"/>
                    <a:pt x="840" y="596"/>
                    <a:pt x="840" y="596"/>
                  </a:cubicBezTo>
                  <a:cubicBezTo>
                    <a:pt x="851" y="617"/>
                    <a:pt x="851" y="617"/>
                    <a:pt x="851" y="617"/>
                  </a:cubicBezTo>
                  <a:cubicBezTo>
                    <a:pt x="871" y="618"/>
                    <a:pt x="871" y="618"/>
                    <a:pt x="871" y="618"/>
                  </a:cubicBezTo>
                  <a:cubicBezTo>
                    <a:pt x="877" y="623"/>
                    <a:pt x="877" y="623"/>
                    <a:pt x="877" y="623"/>
                  </a:cubicBezTo>
                  <a:cubicBezTo>
                    <a:pt x="886" y="623"/>
                    <a:pt x="886" y="623"/>
                    <a:pt x="886" y="623"/>
                  </a:cubicBezTo>
                  <a:cubicBezTo>
                    <a:pt x="888" y="618"/>
                    <a:pt x="888" y="618"/>
                    <a:pt x="888" y="618"/>
                  </a:cubicBezTo>
                  <a:cubicBezTo>
                    <a:pt x="894" y="618"/>
                    <a:pt x="894" y="618"/>
                    <a:pt x="894" y="618"/>
                  </a:cubicBezTo>
                  <a:cubicBezTo>
                    <a:pt x="892" y="633"/>
                    <a:pt x="892" y="633"/>
                    <a:pt x="892" y="633"/>
                  </a:cubicBezTo>
                  <a:cubicBezTo>
                    <a:pt x="886" y="651"/>
                    <a:pt x="886" y="651"/>
                    <a:pt x="886" y="651"/>
                  </a:cubicBezTo>
                  <a:cubicBezTo>
                    <a:pt x="849" y="655"/>
                    <a:pt x="849" y="655"/>
                    <a:pt x="849" y="655"/>
                  </a:cubicBezTo>
                  <a:cubicBezTo>
                    <a:pt x="815" y="644"/>
                    <a:pt x="815" y="644"/>
                    <a:pt x="815" y="644"/>
                  </a:cubicBezTo>
                  <a:cubicBezTo>
                    <a:pt x="808" y="650"/>
                    <a:pt x="808" y="650"/>
                    <a:pt x="808" y="650"/>
                  </a:cubicBezTo>
                  <a:cubicBezTo>
                    <a:pt x="802" y="659"/>
                    <a:pt x="802" y="659"/>
                    <a:pt x="802" y="659"/>
                  </a:cubicBezTo>
                  <a:cubicBezTo>
                    <a:pt x="747" y="634"/>
                    <a:pt x="747" y="634"/>
                    <a:pt x="747" y="634"/>
                  </a:cubicBezTo>
                  <a:cubicBezTo>
                    <a:pt x="761" y="628"/>
                    <a:pt x="761" y="628"/>
                    <a:pt x="761" y="628"/>
                  </a:cubicBezTo>
                  <a:cubicBezTo>
                    <a:pt x="745" y="617"/>
                    <a:pt x="745" y="617"/>
                    <a:pt x="745" y="617"/>
                  </a:cubicBezTo>
                  <a:cubicBezTo>
                    <a:pt x="689" y="625"/>
                    <a:pt x="689" y="625"/>
                    <a:pt x="689" y="625"/>
                  </a:cubicBezTo>
                  <a:cubicBezTo>
                    <a:pt x="679" y="628"/>
                    <a:pt x="679" y="628"/>
                    <a:pt x="679" y="628"/>
                  </a:cubicBezTo>
                  <a:cubicBezTo>
                    <a:pt x="660" y="623"/>
                    <a:pt x="660" y="623"/>
                    <a:pt x="660" y="623"/>
                  </a:cubicBezTo>
                  <a:cubicBezTo>
                    <a:pt x="658" y="630"/>
                    <a:pt x="658" y="630"/>
                    <a:pt x="658" y="630"/>
                  </a:cubicBezTo>
                  <a:cubicBezTo>
                    <a:pt x="598" y="703"/>
                    <a:pt x="598" y="703"/>
                    <a:pt x="598" y="703"/>
                  </a:cubicBezTo>
                  <a:cubicBezTo>
                    <a:pt x="596" y="760"/>
                    <a:pt x="596" y="760"/>
                    <a:pt x="596" y="760"/>
                  </a:cubicBezTo>
                  <a:cubicBezTo>
                    <a:pt x="653" y="812"/>
                    <a:pt x="653" y="812"/>
                    <a:pt x="653" y="812"/>
                  </a:cubicBezTo>
                  <a:cubicBezTo>
                    <a:pt x="718" y="798"/>
                    <a:pt x="718" y="798"/>
                    <a:pt x="718" y="798"/>
                  </a:cubicBezTo>
                  <a:cubicBezTo>
                    <a:pt x="744" y="812"/>
                    <a:pt x="744" y="812"/>
                    <a:pt x="744" y="812"/>
                  </a:cubicBezTo>
                  <a:cubicBezTo>
                    <a:pt x="738" y="840"/>
                    <a:pt x="738" y="840"/>
                    <a:pt x="738" y="840"/>
                  </a:cubicBezTo>
                  <a:cubicBezTo>
                    <a:pt x="769" y="899"/>
                    <a:pt x="769" y="899"/>
                    <a:pt x="769" y="899"/>
                  </a:cubicBezTo>
                  <a:cubicBezTo>
                    <a:pt x="750" y="926"/>
                    <a:pt x="750" y="926"/>
                    <a:pt x="750" y="926"/>
                  </a:cubicBezTo>
                  <a:cubicBezTo>
                    <a:pt x="803" y="1033"/>
                    <a:pt x="803" y="1033"/>
                    <a:pt x="803" y="1033"/>
                  </a:cubicBezTo>
                  <a:cubicBezTo>
                    <a:pt x="849" y="1034"/>
                    <a:pt x="849" y="1034"/>
                    <a:pt x="849" y="1034"/>
                  </a:cubicBezTo>
                  <a:cubicBezTo>
                    <a:pt x="887" y="974"/>
                    <a:pt x="887" y="974"/>
                    <a:pt x="887" y="974"/>
                  </a:cubicBezTo>
                  <a:cubicBezTo>
                    <a:pt x="887" y="942"/>
                    <a:pt x="887" y="942"/>
                    <a:pt x="887" y="942"/>
                  </a:cubicBezTo>
                  <a:cubicBezTo>
                    <a:pt x="923" y="920"/>
                    <a:pt x="923" y="920"/>
                    <a:pt x="923" y="920"/>
                  </a:cubicBezTo>
                  <a:cubicBezTo>
                    <a:pt x="910" y="854"/>
                    <a:pt x="910" y="854"/>
                    <a:pt x="910" y="854"/>
                  </a:cubicBezTo>
                  <a:cubicBezTo>
                    <a:pt x="958" y="817"/>
                    <a:pt x="958" y="817"/>
                    <a:pt x="958" y="817"/>
                  </a:cubicBezTo>
                  <a:cubicBezTo>
                    <a:pt x="975" y="769"/>
                    <a:pt x="975" y="769"/>
                    <a:pt x="975" y="769"/>
                  </a:cubicBezTo>
                  <a:cubicBezTo>
                    <a:pt x="937" y="778"/>
                    <a:pt x="937" y="778"/>
                    <a:pt x="937" y="778"/>
                  </a:cubicBezTo>
                  <a:cubicBezTo>
                    <a:pt x="907" y="741"/>
                    <a:pt x="907" y="741"/>
                    <a:pt x="907" y="741"/>
                  </a:cubicBezTo>
                  <a:cubicBezTo>
                    <a:pt x="880" y="670"/>
                    <a:pt x="880" y="670"/>
                    <a:pt x="880" y="670"/>
                  </a:cubicBezTo>
                  <a:cubicBezTo>
                    <a:pt x="880" y="670"/>
                    <a:pt x="880" y="670"/>
                    <a:pt x="880" y="670"/>
                  </a:cubicBezTo>
                  <a:cubicBezTo>
                    <a:pt x="886" y="675"/>
                    <a:pt x="886" y="675"/>
                    <a:pt x="886" y="675"/>
                  </a:cubicBezTo>
                  <a:cubicBezTo>
                    <a:pt x="888" y="669"/>
                    <a:pt x="888" y="669"/>
                    <a:pt x="888" y="669"/>
                  </a:cubicBezTo>
                  <a:cubicBezTo>
                    <a:pt x="932" y="734"/>
                    <a:pt x="932" y="734"/>
                    <a:pt x="932" y="734"/>
                  </a:cubicBezTo>
                  <a:cubicBezTo>
                    <a:pt x="938" y="765"/>
                    <a:pt x="938" y="765"/>
                    <a:pt x="938" y="765"/>
                  </a:cubicBezTo>
                  <a:cubicBezTo>
                    <a:pt x="995" y="740"/>
                    <a:pt x="995" y="740"/>
                    <a:pt x="995" y="740"/>
                  </a:cubicBezTo>
                  <a:cubicBezTo>
                    <a:pt x="1034" y="706"/>
                    <a:pt x="1034" y="706"/>
                    <a:pt x="1034" y="706"/>
                  </a:cubicBezTo>
                  <a:cubicBezTo>
                    <a:pt x="1006" y="692"/>
                    <a:pt x="1006" y="692"/>
                    <a:pt x="1006" y="692"/>
                  </a:cubicBezTo>
                  <a:cubicBezTo>
                    <a:pt x="986" y="695"/>
                    <a:pt x="986" y="695"/>
                    <a:pt x="986" y="695"/>
                  </a:cubicBezTo>
                  <a:cubicBezTo>
                    <a:pt x="960" y="658"/>
                    <a:pt x="960" y="658"/>
                    <a:pt x="960" y="658"/>
                  </a:cubicBezTo>
                  <a:cubicBezTo>
                    <a:pt x="974" y="657"/>
                    <a:pt x="974" y="657"/>
                    <a:pt x="974" y="657"/>
                  </a:cubicBezTo>
                  <a:cubicBezTo>
                    <a:pt x="1008" y="680"/>
                    <a:pt x="1008" y="680"/>
                    <a:pt x="1008" y="680"/>
                  </a:cubicBezTo>
                  <a:cubicBezTo>
                    <a:pt x="1071" y="683"/>
                    <a:pt x="1071" y="683"/>
                    <a:pt x="1071" y="683"/>
                  </a:cubicBezTo>
                  <a:cubicBezTo>
                    <a:pt x="1098" y="718"/>
                    <a:pt x="1098" y="718"/>
                    <a:pt x="1098" y="718"/>
                  </a:cubicBezTo>
                  <a:cubicBezTo>
                    <a:pt x="1128" y="792"/>
                    <a:pt x="1128" y="792"/>
                    <a:pt x="1128" y="792"/>
                  </a:cubicBezTo>
                  <a:cubicBezTo>
                    <a:pt x="1140" y="771"/>
                    <a:pt x="1140" y="771"/>
                    <a:pt x="1140" y="771"/>
                  </a:cubicBezTo>
                  <a:cubicBezTo>
                    <a:pt x="1143" y="738"/>
                    <a:pt x="1143" y="738"/>
                    <a:pt x="1143" y="738"/>
                  </a:cubicBezTo>
                  <a:cubicBezTo>
                    <a:pt x="1211" y="700"/>
                    <a:pt x="1211" y="700"/>
                    <a:pt x="1211" y="700"/>
                  </a:cubicBezTo>
                  <a:cubicBezTo>
                    <a:pt x="1231" y="745"/>
                    <a:pt x="1231" y="745"/>
                    <a:pt x="1231" y="745"/>
                  </a:cubicBezTo>
                  <a:cubicBezTo>
                    <a:pt x="1240" y="746"/>
                    <a:pt x="1240" y="746"/>
                    <a:pt x="1240" y="746"/>
                  </a:cubicBezTo>
                  <a:cubicBezTo>
                    <a:pt x="1203" y="1027"/>
                    <a:pt x="962" y="1245"/>
                    <a:pt x="671" y="1245"/>
                  </a:cubicBezTo>
                  <a:cubicBezTo>
                    <a:pt x="555" y="1245"/>
                    <a:pt x="447" y="1210"/>
                    <a:pt x="357" y="1151"/>
                  </a:cubicBezTo>
                  <a:cubicBezTo>
                    <a:pt x="390" y="1115"/>
                    <a:pt x="390" y="1115"/>
                    <a:pt x="390" y="1115"/>
                  </a:cubicBezTo>
                  <a:cubicBezTo>
                    <a:pt x="381" y="1106"/>
                    <a:pt x="381" y="1106"/>
                    <a:pt x="381" y="1106"/>
                  </a:cubicBezTo>
                  <a:cubicBezTo>
                    <a:pt x="397" y="1106"/>
                    <a:pt x="397" y="1106"/>
                    <a:pt x="397" y="1106"/>
                  </a:cubicBezTo>
                  <a:cubicBezTo>
                    <a:pt x="431" y="1068"/>
                    <a:pt x="431" y="1068"/>
                    <a:pt x="431" y="1068"/>
                  </a:cubicBezTo>
                  <a:cubicBezTo>
                    <a:pt x="439" y="1042"/>
                    <a:pt x="439" y="1042"/>
                    <a:pt x="439" y="1042"/>
                  </a:cubicBezTo>
                  <a:cubicBezTo>
                    <a:pt x="474" y="1028"/>
                    <a:pt x="474" y="1028"/>
                    <a:pt x="474" y="1028"/>
                  </a:cubicBezTo>
                  <a:cubicBezTo>
                    <a:pt x="493" y="987"/>
                    <a:pt x="493" y="987"/>
                    <a:pt x="493" y="987"/>
                  </a:cubicBezTo>
                  <a:cubicBezTo>
                    <a:pt x="488" y="978"/>
                    <a:pt x="488" y="978"/>
                    <a:pt x="488" y="978"/>
                  </a:cubicBezTo>
                  <a:cubicBezTo>
                    <a:pt x="499" y="963"/>
                    <a:pt x="499" y="963"/>
                    <a:pt x="499" y="963"/>
                  </a:cubicBezTo>
                  <a:cubicBezTo>
                    <a:pt x="504" y="960"/>
                    <a:pt x="504" y="960"/>
                    <a:pt x="504" y="960"/>
                  </a:cubicBezTo>
                  <a:cubicBezTo>
                    <a:pt x="514" y="938"/>
                    <a:pt x="514" y="938"/>
                    <a:pt x="514" y="938"/>
                  </a:cubicBezTo>
                  <a:cubicBezTo>
                    <a:pt x="510" y="928"/>
                    <a:pt x="510" y="928"/>
                    <a:pt x="510" y="928"/>
                  </a:cubicBezTo>
                  <a:cubicBezTo>
                    <a:pt x="432" y="900"/>
                    <a:pt x="432" y="900"/>
                    <a:pt x="432" y="900"/>
                  </a:cubicBezTo>
                  <a:cubicBezTo>
                    <a:pt x="427" y="903"/>
                    <a:pt x="427" y="903"/>
                    <a:pt x="427" y="903"/>
                  </a:cubicBezTo>
                  <a:cubicBezTo>
                    <a:pt x="425" y="910"/>
                    <a:pt x="425" y="910"/>
                    <a:pt x="425" y="910"/>
                  </a:cubicBezTo>
                  <a:cubicBezTo>
                    <a:pt x="416" y="908"/>
                    <a:pt x="416" y="908"/>
                    <a:pt x="416" y="908"/>
                  </a:cubicBezTo>
                  <a:cubicBezTo>
                    <a:pt x="424" y="898"/>
                    <a:pt x="424" y="898"/>
                    <a:pt x="424" y="898"/>
                  </a:cubicBezTo>
                  <a:cubicBezTo>
                    <a:pt x="419" y="896"/>
                    <a:pt x="419" y="896"/>
                    <a:pt x="419" y="896"/>
                  </a:cubicBezTo>
                  <a:cubicBezTo>
                    <a:pt x="411" y="869"/>
                    <a:pt x="411" y="869"/>
                    <a:pt x="411" y="869"/>
                  </a:cubicBezTo>
                  <a:cubicBezTo>
                    <a:pt x="350" y="837"/>
                    <a:pt x="350" y="837"/>
                    <a:pt x="350" y="837"/>
                  </a:cubicBezTo>
                  <a:cubicBezTo>
                    <a:pt x="342" y="844"/>
                    <a:pt x="342" y="844"/>
                    <a:pt x="342" y="844"/>
                  </a:cubicBezTo>
                  <a:cubicBezTo>
                    <a:pt x="324" y="843"/>
                    <a:pt x="324" y="843"/>
                    <a:pt x="324" y="843"/>
                  </a:cubicBezTo>
                  <a:cubicBezTo>
                    <a:pt x="321" y="837"/>
                    <a:pt x="321" y="837"/>
                    <a:pt x="321" y="837"/>
                  </a:cubicBezTo>
                  <a:cubicBezTo>
                    <a:pt x="311" y="839"/>
                    <a:pt x="311" y="839"/>
                    <a:pt x="311" y="839"/>
                  </a:cubicBezTo>
                  <a:cubicBezTo>
                    <a:pt x="304" y="828"/>
                    <a:pt x="304" y="828"/>
                    <a:pt x="304" y="828"/>
                  </a:cubicBezTo>
                  <a:cubicBezTo>
                    <a:pt x="291" y="822"/>
                    <a:pt x="291" y="822"/>
                    <a:pt x="291" y="822"/>
                  </a:cubicBezTo>
                  <a:cubicBezTo>
                    <a:pt x="279" y="824"/>
                    <a:pt x="279" y="824"/>
                    <a:pt x="279" y="824"/>
                  </a:cubicBezTo>
                  <a:cubicBezTo>
                    <a:pt x="268" y="816"/>
                    <a:pt x="268" y="816"/>
                    <a:pt x="268" y="816"/>
                  </a:cubicBezTo>
                  <a:cubicBezTo>
                    <a:pt x="270" y="791"/>
                    <a:pt x="270" y="791"/>
                    <a:pt x="270" y="791"/>
                  </a:cubicBezTo>
                  <a:cubicBezTo>
                    <a:pt x="265" y="786"/>
                    <a:pt x="265" y="786"/>
                    <a:pt x="265" y="786"/>
                  </a:cubicBezTo>
                  <a:cubicBezTo>
                    <a:pt x="237" y="787"/>
                    <a:pt x="237" y="787"/>
                    <a:pt x="237" y="787"/>
                  </a:cubicBezTo>
                  <a:cubicBezTo>
                    <a:pt x="246" y="754"/>
                    <a:pt x="246" y="754"/>
                    <a:pt x="246" y="754"/>
                  </a:cubicBezTo>
                  <a:cubicBezTo>
                    <a:pt x="228" y="755"/>
                    <a:pt x="228" y="755"/>
                    <a:pt x="228" y="755"/>
                  </a:cubicBezTo>
                  <a:cubicBezTo>
                    <a:pt x="226" y="764"/>
                    <a:pt x="226" y="764"/>
                    <a:pt x="226" y="764"/>
                  </a:cubicBezTo>
                  <a:cubicBezTo>
                    <a:pt x="218" y="772"/>
                    <a:pt x="218" y="772"/>
                    <a:pt x="218" y="772"/>
                  </a:cubicBezTo>
                  <a:cubicBezTo>
                    <a:pt x="202" y="768"/>
                    <a:pt x="202" y="768"/>
                    <a:pt x="202" y="768"/>
                  </a:cubicBezTo>
                  <a:cubicBezTo>
                    <a:pt x="190" y="753"/>
                    <a:pt x="190" y="753"/>
                    <a:pt x="190" y="753"/>
                  </a:cubicBezTo>
                  <a:cubicBezTo>
                    <a:pt x="191" y="714"/>
                    <a:pt x="191" y="714"/>
                    <a:pt x="191" y="714"/>
                  </a:cubicBezTo>
                  <a:cubicBezTo>
                    <a:pt x="232" y="700"/>
                    <a:pt x="232" y="700"/>
                    <a:pt x="232" y="700"/>
                  </a:cubicBezTo>
                  <a:cubicBezTo>
                    <a:pt x="264" y="701"/>
                    <a:pt x="264" y="701"/>
                    <a:pt x="264" y="701"/>
                  </a:cubicBezTo>
                  <a:cubicBezTo>
                    <a:pt x="266" y="718"/>
                    <a:pt x="266" y="718"/>
                    <a:pt x="266" y="718"/>
                  </a:cubicBezTo>
                  <a:cubicBezTo>
                    <a:pt x="279" y="732"/>
                    <a:pt x="279" y="732"/>
                    <a:pt x="279" y="732"/>
                  </a:cubicBezTo>
                  <a:cubicBezTo>
                    <a:pt x="287" y="732"/>
                    <a:pt x="287" y="732"/>
                    <a:pt x="287" y="732"/>
                  </a:cubicBezTo>
                  <a:cubicBezTo>
                    <a:pt x="289" y="722"/>
                    <a:pt x="289" y="722"/>
                    <a:pt x="289" y="722"/>
                  </a:cubicBezTo>
                  <a:cubicBezTo>
                    <a:pt x="279" y="701"/>
                    <a:pt x="279" y="701"/>
                    <a:pt x="279" y="701"/>
                  </a:cubicBezTo>
                  <a:cubicBezTo>
                    <a:pt x="282" y="689"/>
                    <a:pt x="282" y="689"/>
                    <a:pt x="282" y="689"/>
                  </a:cubicBezTo>
                  <a:cubicBezTo>
                    <a:pt x="312" y="669"/>
                    <a:pt x="312" y="669"/>
                    <a:pt x="312" y="669"/>
                  </a:cubicBezTo>
                  <a:cubicBezTo>
                    <a:pt x="320" y="632"/>
                    <a:pt x="320" y="632"/>
                    <a:pt x="320" y="632"/>
                  </a:cubicBezTo>
                  <a:cubicBezTo>
                    <a:pt x="346" y="627"/>
                    <a:pt x="346" y="627"/>
                    <a:pt x="346" y="627"/>
                  </a:cubicBezTo>
                  <a:cubicBezTo>
                    <a:pt x="339" y="618"/>
                    <a:pt x="339" y="618"/>
                    <a:pt x="339" y="618"/>
                  </a:cubicBezTo>
                  <a:cubicBezTo>
                    <a:pt x="360" y="607"/>
                    <a:pt x="360" y="607"/>
                    <a:pt x="360" y="607"/>
                  </a:cubicBezTo>
                  <a:cubicBezTo>
                    <a:pt x="371" y="615"/>
                    <a:pt x="371" y="615"/>
                    <a:pt x="371" y="615"/>
                  </a:cubicBezTo>
                  <a:cubicBezTo>
                    <a:pt x="402" y="598"/>
                    <a:pt x="402" y="598"/>
                    <a:pt x="402" y="598"/>
                  </a:cubicBezTo>
                  <a:cubicBezTo>
                    <a:pt x="400" y="594"/>
                    <a:pt x="400" y="594"/>
                    <a:pt x="400" y="594"/>
                  </a:cubicBezTo>
                  <a:cubicBezTo>
                    <a:pt x="380" y="595"/>
                    <a:pt x="380" y="595"/>
                    <a:pt x="380" y="595"/>
                  </a:cubicBezTo>
                  <a:cubicBezTo>
                    <a:pt x="372" y="588"/>
                    <a:pt x="372" y="588"/>
                    <a:pt x="372" y="588"/>
                  </a:cubicBezTo>
                  <a:cubicBezTo>
                    <a:pt x="380" y="580"/>
                    <a:pt x="380" y="580"/>
                    <a:pt x="380" y="580"/>
                  </a:cubicBezTo>
                  <a:cubicBezTo>
                    <a:pt x="374" y="573"/>
                    <a:pt x="374" y="573"/>
                    <a:pt x="374" y="573"/>
                  </a:cubicBezTo>
                  <a:cubicBezTo>
                    <a:pt x="340" y="589"/>
                    <a:pt x="340" y="589"/>
                    <a:pt x="340" y="589"/>
                  </a:cubicBezTo>
                  <a:cubicBezTo>
                    <a:pt x="362" y="567"/>
                    <a:pt x="362" y="567"/>
                    <a:pt x="362" y="567"/>
                  </a:cubicBezTo>
                  <a:cubicBezTo>
                    <a:pt x="402" y="563"/>
                    <a:pt x="402" y="563"/>
                    <a:pt x="402" y="563"/>
                  </a:cubicBezTo>
                  <a:cubicBezTo>
                    <a:pt x="424" y="554"/>
                    <a:pt x="424" y="554"/>
                    <a:pt x="424" y="554"/>
                  </a:cubicBezTo>
                  <a:cubicBezTo>
                    <a:pt x="422" y="543"/>
                    <a:pt x="422" y="543"/>
                    <a:pt x="422" y="543"/>
                  </a:cubicBezTo>
                  <a:cubicBezTo>
                    <a:pt x="401" y="530"/>
                    <a:pt x="401" y="530"/>
                    <a:pt x="401" y="530"/>
                  </a:cubicBezTo>
                  <a:cubicBezTo>
                    <a:pt x="375" y="488"/>
                    <a:pt x="375" y="488"/>
                    <a:pt x="375" y="488"/>
                  </a:cubicBezTo>
                  <a:cubicBezTo>
                    <a:pt x="357" y="504"/>
                    <a:pt x="357" y="504"/>
                    <a:pt x="357" y="504"/>
                  </a:cubicBezTo>
                  <a:cubicBezTo>
                    <a:pt x="347" y="500"/>
                    <a:pt x="347" y="500"/>
                    <a:pt x="347" y="500"/>
                  </a:cubicBezTo>
                  <a:cubicBezTo>
                    <a:pt x="345" y="484"/>
                    <a:pt x="345" y="484"/>
                    <a:pt x="345" y="484"/>
                  </a:cubicBezTo>
                  <a:cubicBezTo>
                    <a:pt x="324" y="470"/>
                    <a:pt x="324" y="470"/>
                    <a:pt x="324" y="470"/>
                  </a:cubicBezTo>
                  <a:cubicBezTo>
                    <a:pt x="304" y="466"/>
                    <a:pt x="304" y="466"/>
                    <a:pt x="304" y="466"/>
                  </a:cubicBezTo>
                  <a:cubicBezTo>
                    <a:pt x="304" y="493"/>
                    <a:pt x="304" y="493"/>
                    <a:pt x="304" y="493"/>
                  </a:cubicBezTo>
                  <a:cubicBezTo>
                    <a:pt x="294" y="501"/>
                    <a:pt x="294" y="501"/>
                    <a:pt x="294" y="501"/>
                  </a:cubicBezTo>
                  <a:cubicBezTo>
                    <a:pt x="307" y="509"/>
                    <a:pt x="307" y="509"/>
                    <a:pt x="307" y="509"/>
                  </a:cubicBezTo>
                  <a:cubicBezTo>
                    <a:pt x="306" y="522"/>
                    <a:pt x="306" y="522"/>
                    <a:pt x="306" y="522"/>
                  </a:cubicBezTo>
                  <a:cubicBezTo>
                    <a:pt x="294" y="534"/>
                    <a:pt x="294" y="534"/>
                    <a:pt x="294" y="534"/>
                  </a:cubicBezTo>
                  <a:cubicBezTo>
                    <a:pt x="299" y="554"/>
                    <a:pt x="299" y="554"/>
                    <a:pt x="299" y="554"/>
                  </a:cubicBezTo>
                  <a:cubicBezTo>
                    <a:pt x="291" y="562"/>
                    <a:pt x="291" y="562"/>
                    <a:pt x="291" y="562"/>
                  </a:cubicBezTo>
                  <a:cubicBezTo>
                    <a:pt x="276" y="550"/>
                    <a:pt x="276" y="550"/>
                    <a:pt x="276" y="550"/>
                  </a:cubicBezTo>
                  <a:cubicBezTo>
                    <a:pt x="275" y="532"/>
                    <a:pt x="275" y="532"/>
                    <a:pt x="275" y="532"/>
                  </a:cubicBezTo>
                  <a:cubicBezTo>
                    <a:pt x="241" y="521"/>
                    <a:pt x="241" y="521"/>
                    <a:pt x="241" y="521"/>
                  </a:cubicBezTo>
                  <a:cubicBezTo>
                    <a:pt x="207" y="501"/>
                    <a:pt x="207" y="501"/>
                    <a:pt x="207" y="501"/>
                  </a:cubicBezTo>
                  <a:cubicBezTo>
                    <a:pt x="210" y="472"/>
                    <a:pt x="210" y="472"/>
                    <a:pt x="210" y="472"/>
                  </a:cubicBezTo>
                  <a:cubicBezTo>
                    <a:pt x="241" y="453"/>
                    <a:pt x="241" y="453"/>
                    <a:pt x="241" y="453"/>
                  </a:cubicBezTo>
                  <a:cubicBezTo>
                    <a:pt x="252" y="435"/>
                    <a:pt x="252" y="435"/>
                    <a:pt x="252" y="435"/>
                  </a:cubicBezTo>
                  <a:cubicBezTo>
                    <a:pt x="270" y="433"/>
                    <a:pt x="270" y="433"/>
                    <a:pt x="270" y="433"/>
                  </a:cubicBezTo>
                  <a:cubicBezTo>
                    <a:pt x="280" y="422"/>
                    <a:pt x="280" y="422"/>
                    <a:pt x="280" y="422"/>
                  </a:cubicBezTo>
                  <a:cubicBezTo>
                    <a:pt x="278" y="406"/>
                    <a:pt x="278" y="406"/>
                    <a:pt x="278" y="406"/>
                  </a:cubicBezTo>
                  <a:cubicBezTo>
                    <a:pt x="260" y="399"/>
                    <a:pt x="260" y="399"/>
                    <a:pt x="260" y="399"/>
                  </a:cubicBezTo>
                  <a:cubicBezTo>
                    <a:pt x="256" y="403"/>
                    <a:pt x="256" y="403"/>
                    <a:pt x="256" y="403"/>
                  </a:cubicBezTo>
                  <a:cubicBezTo>
                    <a:pt x="260" y="412"/>
                    <a:pt x="260" y="412"/>
                    <a:pt x="260" y="412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1" y="419"/>
                    <a:pt x="241" y="419"/>
                    <a:pt x="241" y="419"/>
                  </a:cubicBezTo>
                  <a:cubicBezTo>
                    <a:pt x="244" y="410"/>
                    <a:pt x="244" y="410"/>
                    <a:pt x="244" y="410"/>
                  </a:cubicBezTo>
                  <a:cubicBezTo>
                    <a:pt x="235" y="404"/>
                    <a:pt x="235" y="404"/>
                    <a:pt x="235" y="404"/>
                  </a:cubicBezTo>
                  <a:cubicBezTo>
                    <a:pt x="232" y="413"/>
                    <a:pt x="232" y="413"/>
                    <a:pt x="232" y="413"/>
                  </a:cubicBezTo>
                  <a:cubicBezTo>
                    <a:pt x="228" y="410"/>
                    <a:pt x="228" y="410"/>
                    <a:pt x="228" y="410"/>
                  </a:cubicBezTo>
                  <a:cubicBezTo>
                    <a:pt x="221" y="391"/>
                    <a:pt x="221" y="391"/>
                    <a:pt x="221" y="391"/>
                  </a:cubicBezTo>
                  <a:cubicBezTo>
                    <a:pt x="202" y="378"/>
                    <a:pt x="202" y="378"/>
                    <a:pt x="202" y="378"/>
                  </a:cubicBezTo>
                  <a:cubicBezTo>
                    <a:pt x="193" y="394"/>
                    <a:pt x="193" y="394"/>
                    <a:pt x="193" y="394"/>
                  </a:cubicBezTo>
                  <a:cubicBezTo>
                    <a:pt x="212" y="404"/>
                    <a:pt x="212" y="404"/>
                    <a:pt x="212" y="404"/>
                  </a:cubicBezTo>
                  <a:cubicBezTo>
                    <a:pt x="200" y="422"/>
                    <a:pt x="200" y="422"/>
                    <a:pt x="200" y="422"/>
                  </a:cubicBezTo>
                  <a:cubicBezTo>
                    <a:pt x="156" y="418"/>
                    <a:pt x="156" y="418"/>
                    <a:pt x="156" y="418"/>
                  </a:cubicBezTo>
                  <a:cubicBezTo>
                    <a:pt x="162" y="407"/>
                    <a:pt x="168" y="395"/>
                    <a:pt x="175" y="383"/>
                  </a:cubicBezTo>
                  <a:cubicBezTo>
                    <a:pt x="181" y="386"/>
                    <a:pt x="181" y="386"/>
                    <a:pt x="181" y="386"/>
                  </a:cubicBezTo>
                  <a:cubicBezTo>
                    <a:pt x="190" y="382"/>
                    <a:pt x="190" y="382"/>
                    <a:pt x="190" y="382"/>
                  </a:cubicBezTo>
                  <a:cubicBezTo>
                    <a:pt x="196" y="371"/>
                    <a:pt x="196" y="371"/>
                    <a:pt x="196" y="371"/>
                  </a:cubicBezTo>
                  <a:cubicBezTo>
                    <a:pt x="186" y="365"/>
                    <a:pt x="186" y="365"/>
                    <a:pt x="186" y="365"/>
                  </a:cubicBezTo>
                  <a:cubicBezTo>
                    <a:pt x="194" y="353"/>
                    <a:pt x="202" y="341"/>
                    <a:pt x="210" y="330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86" y="348"/>
                    <a:pt x="286" y="348"/>
                    <a:pt x="286" y="348"/>
                  </a:cubicBezTo>
                  <a:cubicBezTo>
                    <a:pt x="289" y="339"/>
                    <a:pt x="289" y="339"/>
                    <a:pt x="289" y="339"/>
                  </a:cubicBezTo>
                  <a:cubicBezTo>
                    <a:pt x="276" y="333"/>
                    <a:pt x="276" y="333"/>
                    <a:pt x="276" y="333"/>
                  </a:cubicBezTo>
                  <a:cubicBezTo>
                    <a:pt x="240" y="338"/>
                    <a:pt x="240" y="338"/>
                    <a:pt x="240" y="338"/>
                  </a:cubicBezTo>
                  <a:cubicBezTo>
                    <a:pt x="215" y="324"/>
                    <a:pt x="215" y="324"/>
                    <a:pt x="215" y="324"/>
                  </a:cubicBezTo>
                  <a:cubicBezTo>
                    <a:pt x="220" y="317"/>
                    <a:pt x="225" y="311"/>
                    <a:pt x="230" y="305"/>
                  </a:cubicBezTo>
                  <a:cubicBezTo>
                    <a:pt x="235" y="306"/>
                    <a:pt x="235" y="306"/>
                    <a:pt x="235" y="306"/>
                  </a:cubicBezTo>
                  <a:cubicBezTo>
                    <a:pt x="254" y="292"/>
                    <a:pt x="254" y="292"/>
                    <a:pt x="254" y="292"/>
                  </a:cubicBezTo>
                  <a:cubicBezTo>
                    <a:pt x="246" y="287"/>
                    <a:pt x="246" y="287"/>
                    <a:pt x="246" y="287"/>
                  </a:cubicBezTo>
                  <a:cubicBezTo>
                    <a:pt x="247" y="285"/>
                    <a:pt x="248" y="284"/>
                    <a:pt x="250" y="282"/>
                  </a:cubicBezTo>
                  <a:cubicBezTo>
                    <a:pt x="250" y="285"/>
                    <a:pt x="250" y="285"/>
                    <a:pt x="250" y="285"/>
                  </a:cubicBezTo>
                  <a:cubicBezTo>
                    <a:pt x="276" y="300"/>
                    <a:pt x="276" y="300"/>
                    <a:pt x="276" y="300"/>
                  </a:cubicBezTo>
                  <a:cubicBezTo>
                    <a:pt x="255" y="299"/>
                    <a:pt x="255" y="299"/>
                    <a:pt x="255" y="299"/>
                  </a:cubicBezTo>
                  <a:cubicBezTo>
                    <a:pt x="248" y="304"/>
                    <a:pt x="248" y="304"/>
                    <a:pt x="248" y="304"/>
                  </a:cubicBezTo>
                  <a:cubicBezTo>
                    <a:pt x="268" y="314"/>
                    <a:pt x="268" y="314"/>
                    <a:pt x="268" y="314"/>
                  </a:cubicBezTo>
                  <a:cubicBezTo>
                    <a:pt x="267" y="318"/>
                    <a:pt x="267" y="318"/>
                    <a:pt x="267" y="318"/>
                  </a:cubicBezTo>
                  <a:cubicBezTo>
                    <a:pt x="245" y="312"/>
                    <a:pt x="245" y="312"/>
                    <a:pt x="245" y="312"/>
                  </a:cubicBezTo>
                  <a:cubicBezTo>
                    <a:pt x="244" y="309"/>
                    <a:pt x="244" y="309"/>
                    <a:pt x="244" y="309"/>
                  </a:cubicBezTo>
                  <a:cubicBezTo>
                    <a:pt x="236" y="327"/>
                    <a:pt x="236" y="327"/>
                    <a:pt x="236" y="327"/>
                  </a:cubicBezTo>
                  <a:cubicBezTo>
                    <a:pt x="284" y="328"/>
                    <a:pt x="284" y="328"/>
                    <a:pt x="284" y="328"/>
                  </a:cubicBezTo>
                  <a:cubicBezTo>
                    <a:pt x="300" y="326"/>
                    <a:pt x="300" y="326"/>
                    <a:pt x="300" y="326"/>
                  </a:cubicBezTo>
                  <a:cubicBezTo>
                    <a:pt x="300" y="321"/>
                    <a:pt x="300" y="321"/>
                    <a:pt x="300" y="321"/>
                  </a:cubicBezTo>
                  <a:cubicBezTo>
                    <a:pt x="280" y="315"/>
                    <a:pt x="280" y="315"/>
                    <a:pt x="280" y="315"/>
                  </a:cubicBezTo>
                  <a:cubicBezTo>
                    <a:pt x="309" y="309"/>
                    <a:pt x="309" y="309"/>
                    <a:pt x="309" y="309"/>
                  </a:cubicBezTo>
                  <a:cubicBezTo>
                    <a:pt x="316" y="295"/>
                    <a:pt x="316" y="295"/>
                    <a:pt x="316" y="295"/>
                  </a:cubicBezTo>
                  <a:cubicBezTo>
                    <a:pt x="306" y="291"/>
                    <a:pt x="306" y="291"/>
                    <a:pt x="306" y="291"/>
                  </a:cubicBezTo>
                  <a:cubicBezTo>
                    <a:pt x="339" y="280"/>
                    <a:pt x="339" y="280"/>
                    <a:pt x="339" y="280"/>
                  </a:cubicBezTo>
                  <a:cubicBezTo>
                    <a:pt x="368" y="268"/>
                    <a:pt x="368" y="268"/>
                    <a:pt x="368" y="268"/>
                  </a:cubicBezTo>
                  <a:cubicBezTo>
                    <a:pt x="370" y="264"/>
                    <a:pt x="370" y="264"/>
                    <a:pt x="370" y="264"/>
                  </a:cubicBezTo>
                  <a:cubicBezTo>
                    <a:pt x="356" y="262"/>
                    <a:pt x="356" y="262"/>
                    <a:pt x="356" y="262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80" y="257"/>
                    <a:pt x="380" y="257"/>
                    <a:pt x="380" y="257"/>
                  </a:cubicBezTo>
                  <a:cubicBezTo>
                    <a:pt x="391" y="249"/>
                    <a:pt x="391" y="249"/>
                    <a:pt x="391" y="249"/>
                  </a:cubicBezTo>
                  <a:cubicBezTo>
                    <a:pt x="373" y="245"/>
                    <a:pt x="373" y="245"/>
                    <a:pt x="373" y="245"/>
                  </a:cubicBezTo>
                  <a:cubicBezTo>
                    <a:pt x="350" y="243"/>
                    <a:pt x="350" y="243"/>
                    <a:pt x="350" y="243"/>
                  </a:cubicBezTo>
                  <a:cubicBezTo>
                    <a:pt x="315" y="243"/>
                    <a:pt x="315" y="243"/>
                    <a:pt x="315" y="243"/>
                  </a:cubicBezTo>
                  <a:cubicBezTo>
                    <a:pt x="308" y="248"/>
                    <a:pt x="308" y="248"/>
                    <a:pt x="308" y="248"/>
                  </a:cubicBezTo>
                  <a:cubicBezTo>
                    <a:pt x="295" y="240"/>
                    <a:pt x="295" y="240"/>
                    <a:pt x="295" y="240"/>
                  </a:cubicBezTo>
                  <a:cubicBezTo>
                    <a:pt x="284" y="248"/>
                    <a:pt x="284" y="248"/>
                    <a:pt x="284" y="248"/>
                  </a:cubicBezTo>
                  <a:cubicBezTo>
                    <a:pt x="386" y="155"/>
                    <a:pt x="522" y="97"/>
                    <a:pt x="671" y="97"/>
                  </a:cubicBezTo>
                  <a:close/>
                  <a:moveTo>
                    <a:pt x="241" y="419"/>
                  </a:moveTo>
                  <a:cubicBezTo>
                    <a:pt x="232" y="413"/>
                    <a:pt x="232" y="413"/>
                    <a:pt x="232" y="413"/>
                  </a:cubicBezTo>
                  <a:cubicBezTo>
                    <a:pt x="235" y="404"/>
                    <a:pt x="235" y="404"/>
                    <a:pt x="235" y="404"/>
                  </a:cubicBezTo>
                  <a:cubicBezTo>
                    <a:pt x="244" y="410"/>
                    <a:pt x="244" y="410"/>
                    <a:pt x="244" y="410"/>
                  </a:cubicBezTo>
                  <a:cubicBezTo>
                    <a:pt x="241" y="419"/>
                    <a:pt x="241" y="419"/>
                    <a:pt x="241" y="419"/>
                  </a:cubicBezTo>
                  <a:close/>
                  <a:moveTo>
                    <a:pt x="296" y="1105"/>
                  </a:moveTo>
                  <a:cubicBezTo>
                    <a:pt x="189" y="1012"/>
                    <a:pt x="116" y="881"/>
                    <a:pt x="100" y="733"/>
                  </a:cubicBezTo>
                  <a:cubicBezTo>
                    <a:pt x="116" y="746"/>
                    <a:pt x="116" y="746"/>
                    <a:pt x="116" y="746"/>
                  </a:cubicBezTo>
                  <a:cubicBezTo>
                    <a:pt x="123" y="744"/>
                    <a:pt x="123" y="744"/>
                    <a:pt x="123" y="744"/>
                  </a:cubicBezTo>
                  <a:cubicBezTo>
                    <a:pt x="99" y="719"/>
                    <a:pt x="99" y="719"/>
                    <a:pt x="99" y="719"/>
                  </a:cubicBezTo>
                  <a:cubicBezTo>
                    <a:pt x="99" y="714"/>
                    <a:pt x="98" y="709"/>
                    <a:pt x="98" y="704"/>
                  </a:cubicBezTo>
                  <a:cubicBezTo>
                    <a:pt x="111" y="714"/>
                    <a:pt x="111" y="714"/>
                    <a:pt x="111" y="714"/>
                  </a:cubicBezTo>
                  <a:cubicBezTo>
                    <a:pt x="140" y="746"/>
                    <a:pt x="140" y="746"/>
                    <a:pt x="140" y="746"/>
                  </a:cubicBezTo>
                  <a:cubicBezTo>
                    <a:pt x="139" y="761"/>
                    <a:pt x="139" y="761"/>
                    <a:pt x="139" y="761"/>
                  </a:cubicBezTo>
                  <a:cubicBezTo>
                    <a:pt x="192" y="788"/>
                    <a:pt x="192" y="788"/>
                    <a:pt x="192" y="788"/>
                  </a:cubicBezTo>
                  <a:cubicBezTo>
                    <a:pt x="201" y="783"/>
                    <a:pt x="201" y="783"/>
                    <a:pt x="201" y="783"/>
                  </a:cubicBezTo>
                  <a:cubicBezTo>
                    <a:pt x="241" y="804"/>
                    <a:pt x="241" y="804"/>
                    <a:pt x="241" y="804"/>
                  </a:cubicBezTo>
                  <a:cubicBezTo>
                    <a:pt x="251" y="814"/>
                    <a:pt x="251" y="814"/>
                    <a:pt x="251" y="814"/>
                  </a:cubicBezTo>
                  <a:cubicBezTo>
                    <a:pt x="276" y="831"/>
                    <a:pt x="276" y="831"/>
                    <a:pt x="276" y="831"/>
                  </a:cubicBezTo>
                  <a:cubicBezTo>
                    <a:pt x="284" y="845"/>
                    <a:pt x="284" y="845"/>
                    <a:pt x="284" y="845"/>
                  </a:cubicBezTo>
                  <a:cubicBezTo>
                    <a:pt x="277" y="846"/>
                    <a:pt x="277" y="846"/>
                    <a:pt x="277" y="846"/>
                  </a:cubicBezTo>
                  <a:cubicBezTo>
                    <a:pt x="270" y="863"/>
                    <a:pt x="270" y="863"/>
                    <a:pt x="270" y="863"/>
                  </a:cubicBezTo>
                  <a:cubicBezTo>
                    <a:pt x="275" y="880"/>
                    <a:pt x="275" y="880"/>
                    <a:pt x="275" y="880"/>
                  </a:cubicBezTo>
                  <a:cubicBezTo>
                    <a:pt x="261" y="889"/>
                    <a:pt x="261" y="889"/>
                    <a:pt x="261" y="889"/>
                  </a:cubicBezTo>
                  <a:cubicBezTo>
                    <a:pt x="244" y="933"/>
                    <a:pt x="244" y="933"/>
                    <a:pt x="244" y="933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315" y="1004"/>
                    <a:pt x="315" y="1004"/>
                    <a:pt x="315" y="1004"/>
                  </a:cubicBezTo>
                  <a:cubicBezTo>
                    <a:pt x="296" y="1105"/>
                    <a:pt x="296" y="1105"/>
                    <a:pt x="296" y="1105"/>
                  </a:cubicBezTo>
                  <a:close/>
                  <a:moveTo>
                    <a:pt x="253" y="279"/>
                  </a:moveTo>
                  <a:cubicBezTo>
                    <a:pt x="254" y="277"/>
                    <a:pt x="256" y="275"/>
                    <a:pt x="258" y="273"/>
                  </a:cubicBezTo>
                  <a:cubicBezTo>
                    <a:pt x="286" y="270"/>
                    <a:pt x="286" y="270"/>
                    <a:pt x="286" y="270"/>
                  </a:cubicBezTo>
                  <a:cubicBezTo>
                    <a:pt x="298" y="271"/>
                    <a:pt x="298" y="271"/>
                    <a:pt x="298" y="271"/>
                  </a:cubicBezTo>
                  <a:cubicBezTo>
                    <a:pt x="281" y="277"/>
                    <a:pt x="281" y="277"/>
                    <a:pt x="281" y="277"/>
                  </a:cubicBezTo>
                  <a:cubicBezTo>
                    <a:pt x="277" y="281"/>
                    <a:pt x="277" y="281"/>
                    <a:pt x="277" y="281"/>
                  </a:cubicBezTo>
                  <a:cubicBezTo>
                    <a:pt x="282" y="289"/>
                    <a:pt x="282" y="289"/>
                    <a:pt x="282" y="289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53" y="279"/>
                    <a:pt x="253" y="279"/>
                    <a:pt x="253" y="279"/>
                  </a:cubicBezTo>
                  <a:close/>
                  <a:moveTo>
                    <a:pt x="385" y="263"/>
                  </a:moveTo>
                  <a:cubicBezTo>
                    <a:pt x="380" y="261"/>
                    <a:pt x="380" y="261"/>
                    <a:pt x="380" y="261"/>
                  </a:cubicBezTo>
                  <a:cubicBezTo>
                    <a:pt x="394" y="251"/>
                    <a:pt x="394" y="251"/>
                    <a:pt x="394" y="251"/>
                  </a:cubicBezTo>
                  <a:cubicBezTo>
                    <a:pt x="401" y="251"/>
                    <a:pt x="401" y="251"/>
                    <a:pt x="401" y="251"/>
                  </a:cubicBezTo>
                  <a:cubicBezTo>
                    <a:pt x="404" y="242"/>
                    <a:pt x="404" y="242"/>
                    <a:pt x="404" y="242"/>
                  </a:cubicBezTo>
                  <a:cubicBezTo>
                    <a:pt x="413" y="239"/>
                    <a:pt x="413" y="239"/>
                    <a:pt x="413" y="239"/>
                  </a:cubicBezTo>
                  <a:cubicBezTo>
                    <a:pt x="431" y="237"/>
                    <a:pt x="431" y="237"/>
                    <a:pt x="431" y="237"/>
                  </a:cubicBezTo>
                  <a:cubicBezTo>
                    <a:pt x="437" y="227"/>
                    <a:pt x="437" y="227"/>
                    <a:pt x="437" y="227"/>
                  </a:cubicBezTo>
                  <a:cubicBezTo>
                    <a:pt x="450" y="226"/>
                    <a:pt x="450" y="226"/>
                    <a:pt x="450" y="226"/>
                  </a:cubicBezTo>
                  <a:cubicBezTo>
                    <a:pt x="460" y="217"/>
                    <a:pt x="460" y="217"/>
                    <a:pt x="460" y="217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1" y="223"/>
                    <a:pt x="481" y="223"/>
                    <a:pt x="481" y="223"/>
                  </a:cubicBezTo>
                  <a:cubicBezTo>
                    <a:pt x="483" y="223"/>
                    <a:pt x="483" y="223"/>
                    <a:pt x="483" y="223"/>
                  </a:cubicBezTo>
                  <a:cubicBezTo>
                    <a:pt x="481" y="227"/>
                    <a:pt x="481" y="227"/>
                    <a:pt x="481" y="227"/>
                  </a:cubicBezTo>
                  <a:cubicBezTo>
                    <a:pt x="474" y="230"/>
                    <a:pt x="474" y="230"/>
                    <a:pt x="474" y="230"/>
                  </a:cubicBezTo>
                  <a:cubicBezTo>
                    <a:pt x="474" y="231"/>
                    <a:pt x="474" y="231"/>
                    <a:pt x="474" y="231"/>
                  </a:cubicBezTo>
                  <a:cubicBezTo>
                    <a:pt x="481" y="228"/>
                    <a:pt x="481" y="228"/>
                    <a:pt x="481" y="228"/>
                  </a:cubicBezTo>
                  <a:cubicBezTo>
                    <a:pt x="482" y="236"/>
                    <a:pt x="482" y="236"/>
                    <a:pt x="482" y="236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5" y="227"/>
                    <a:pt x="485" y="227"/>
                    <a:pt x="485" y="227"/>
                  </a:cubicBezTo>
                  <a:cubicBezTo>
                    <a:pt x="491" y="229"/>
                    <a:pt x="491" y="229"/>
                    <a:pt x="491" y="229"/>
                  </a:cubicBezTo>
                  <a:cubicBezTo>
                    <a:pt x="494" y="238"/>
                    <a:pt x="494" y="238"/>
                    <a:pt x="494" y="238"/>
                  </a:cubicBezTo>
                  <a:cubicBezTo>
                    <a:pt x="496" y="227"/>
                    <a:pt x="496" y="227"/>
                    <a:pt x="496" y="227"/>
                  </a:cubicBezTo>
                  <a:cubicBezTo>
                    <a:pt x="502" y="227"/>
                    <a:pt x="502" y="227"/>
                    <a:pt x="502" y="227"/>
                  </a:cubicBezTo>
                  <a:cubicBezTo>
                    <a:pt x="501" y="225"/>
                    <a:pt x="501" y="225"/>
                    <a:pt x="501" y="225"/>
                  </a:cubicBezTo>
                  <a:cubicBezTo>
                    <a:pt x="511" y="226"/>
                    <a:pt x="511" y="226"/>
                    <a:pt x="511" y="226"/>
                  </a:cubicBezTo>
                  <a:cubicBezTo>
                    <a:pt x="513" y="239"/>
                    <a:pt x="513" y="239"/>
                    <a:pt x="513" y="239"/>
                  </a:cubicBezTo>
                  <a:cubicBezTo>
                    <a:pt x="521" y="249"/>
                    <a:pt x="521" y="249"/>
                    <a:pt x="521" y="249"/>
                  </a:cubicBezTo>
                  <a:cubicBezTo>
                    <a:pt x="518" y="254"/>
                    <a:pt x="518" y="254"/>
                    <a:pt x="518" y="254"/>
                  </a:cubicBezTo>
                  <a:cubicBezTo>
                    <a:pt x="526" y="261"/>
                    <a:pt x="526" y="261"/>
                    <a:pt x="526" y="261"/>
                  </a:cubicBezTo>
                  <a:cubicBezTo>
                    <a:pt x="529" y="259"/>
                    <a:pt x="529" y="259"/>
                    <a:pt x="529" y="259"/>
                  </a:cubicBezTo>
                  <a:cubicBezTo>
                    <a:pt x="539" y="262"/>
                    <a:pt x="539" y="262"/>
                    <a:pt x="539" y="262"/>
                  </a:cubicBezTo>
                  <a:cubicBezTo>
                    <a:pt x="543" y="268"/>
                    <a:pt x="543" y="268"/>
                    <a:pt x="543" y="268"/>
                  </a:cubicBezTo>
                  <a:cubicBezTo>
                    <a:pt x="560" y="297"/>
                    <a:pt x="560" y="297"/>
                    <a:pt x="560" y="297"/>
                  </a:cubicBezTo>
                  <a:cubicBezTo>
                    <a:pt x="563" y="301"/>
                    <a:pt x="563" y="301"/>
                    <a:pt x="563" y="301"/>
                  </a:cubicBezTo>
                  <a:cubicBezTo>
                    <a:pt x="555" y="304"/>
                    <a:pt x="555" y="304"/>
                    <a:pt x="555" y="304"/>
                  </a:cubicBezTo>
                  <a:cubicBezTo>
                    <a:pt x="569" y="311"/>
                    <a:pt x="569" y="311"/>
                    <a:pt x="569" y="311"/>
                  </a:cubicBezTo>
                  <a:cubicBezTo>
                    <a:pt x="573" y="319"/>
                    <a:pt x="573" y="319"/>
                    <a:pt x="573" y="319"/>
                  </a:cubicBezTo>
                  <a:cubicBezTo>
                    <a:pt x="581" y="320"/>
                    <a:pt x="581" y="320"/>
                    <a:pt x="581" y="320"/>
                  </a:cubicBezTo>
                  <a:cubicBezTo>
                    <a:pt x="589" y="329"/>
                    <a:pt x="589" y="329"/>
                    <a:pt x="589" y="329"/>
                  </a:cubicBezTo>
                  <a:cubicBezTo>
                    <a:pt x="588" y="330"/>
                    <a:pt x="587" y="331"/>
                    <a:pt x="585" y="332"/>
                  </a:cubicBezTo>
                  <a:cubicBezTo>
                    <a:pt x="571" y="332"/>
                    <a:pt x="571" y="332"/>
                    <a:pt x="571" y="332"/>
                  </a:cubicBezTo>
                  <a:cubicBezTo>
                    <a:pt x="571" y="332"/>
                    <a:pt x="571" y="332"/>
                    <a:pt x="571" y="332"/>
                  </a:cubicBezTo>
                  <a:cubicBezTo>
                    <a:pt x="562" y="325"/>
                    <a:pt x="562" y="325"/>
                    <a:pt x="562" y="325"/>
                  </a:cubicBezTo>
                  <a:cubicBezTo>
                    <a:pt x="559" y="327"/>
                    <a:pt x="559" y="327"/>
                    <a:pt x="559" y="327"/>
                  </a:cubicBezTo>
                  <a:cubicBezTo>
                    <a:pt x="564" y="332"/>
                    <a:pt x="564" y="332"/>
                    <a:pt x="564" y="332"/>
                  </a:cubicBezTo>
                  <a:cubicBezTo>
                    <a:pt x="555" y="343"/>
                    <a:pt x="555" y="343"/>
                    <a:pt x="555" y="343"/>
                  </a:cubicBezTo>
                  <a:cubicBezTo>
                    <a:pt x="560" y="343"/>
                    <a:pt x="560" y="343"/>
                    <a:pt x="560" y="343"/>
                  </a:cubicBezTo>
                  <a:cubicBezTo>
                    <a:pt x="566" y="336"/>
                    <a:pt x="566" y="336"/>
                    <a:pt x="566" y="336"/>
                  </a:cubicBezTo>
                  <a:cubicBezTo>
                    <a:pt x="570" y="335"/>
                    <a:pt x="570" y="335"/>
                    <a:pt x="570" y="335"/>
                  </a:cubicBezTo>
                  <a:cubicBezTo>
                    <a:pt x="570" y="338"/>
                    <a:pt x="570" y="338"/>
                    <a:pt x="570" y="338"/>
                  </a:cubicBezTo>
                  <a:cubicBezTo>
                    <a:pt x="585" y="334"/>
                    <a:pt x="585" y="334"/>
                    <a:pt x="585" y="334"/>
                  </a:cubicBezTo>
                  <a:cubicBezTo>
                    <a:pt x="577" y="353"/>
                    <a:pt x="577" y="353"/>
                    <a:pt x="577" y="353"/>
                  </a:cubicBezTo>
                  <a:cubicBezTo>
                    <a:pt x="555" y="369"/>
                    <a:pt x="555" y="369"/>
                    <a:pt x="555" y="369"/>
                  </a:cubicBezTo>
                  <a:cubicBezTo>
                    <a:pt x="546" y="365"/>
                    <a:pt x="546" y="365"/>
                    <a:pt x="546" y="365"/>
                  </a:cubicBezTo>
                  <a:cubicBezTo>
                    <a:pt x="540" y="388"/>
                    <a:pt x="540" y="388"/>
                    <a:pt x="540" y="388"/>
                  </a:cubicBezTo>
                  <a:cubicBezTo>
                    <a:pt x="505" y="405"/>
                    <a:pt x="505" y="405"/>
                    <a:pt x="505" y="405"/>
                  </a:cubicBezTo>
                  <a:cubicBezTo>
                    <a:pt x="508" y="427"/>
                    <a:pt x="508" y="427"/>
                    <a:pt x="508" y="427"/>
                  </a:cubicBezTo>
                  <a:cubicBezTo>
                    <a:pt x="499" y="439"/>
                    <a:pt x="499" y="439"/>
                    <a:pt x="499" y="439"/>
                  </a:cubicBezTo>
                  <a:cubicBezTo>
                    <a:pt x="494" y="467"/>
                    <a:pt x="494" y="467"/>
                    <a:pt x="494" y="467"/>
                  </a:cubicBezTo>
                  <a:cubicBezTo>
                    <a:pt x="481" y="468"/>
                    <a:pt x="481" y="468"/>
                    <a:pt x="481" y="468"/>
                  </a:cubicBezTo>
                  <a:cubicBezTo>
                    <a:pt x="474" y="458"/>
                    <a:pt x="474" y="458"/>
                    <a:pt x="474" y="458"/>
                  </a:cubicBezTo>
                  <a:cubicBezTo>
                    <a:pt x="460" y="464"/>
                    <a:pt x="460" y="464"/>
                    <a:pt x="460" y="464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22" y="416"/>
                    <a:pt x="422" y="416"/>
                    <a:pt x="422" y="416"/>
                  </a:cubicBezTo>
                  <a:cubicBezTo>
                    <a:pt x="413" y="414"/>
                    <a:pt x="413" y="414"/>
                    <a:pt x="413" y="414"/>
                  </a:cubicBezTo>
                  <a:cubicBezTo>
                    <a:pt x="412" y="387"/>
                    <a:pt x="412" y="387"/>
                    <a:pt x="412" y="387"/>
                  </a:cubicBezTo>
                  <a:cubicBezTo>
                    <a:pt x="425" y="382"/>
                    <a:pt x="425" y="382"/>
                    <a:pt x="425" y="382"/>
                  </a:cubicBezTo>
                  <a:cubicBezTo>
                    <a:pt x="426" y="376"/>
                    <a:pt x="426" y="376"/>
                    <a:pt x="426" y="376"/>
                  </a:cubicBezTo>
                  <a:cubicBezTo>
                    <a:pt x="408" y="374"/>
                    <a:pt x="408" y="374"/>
                    <a:pt x="408" y="374"/>
                  </a:cubicBezTo>
                  <a:cubicBezTo>
                    <a:pt x="410" y="364"/>
                    <a:pt x="410" y="364"/>
                    <a:pt x="410" y="364"/>
                  </a:cubicBezTo>
                  <a:cubicBezTo>
                    <a:pt x="415" y="363"/>
                    <a:pt x="415" y="363"/>
                    <a:pt x="415" y="363"/>
                  </a:cubicBezTo>
                  <a:cubicBezTo>
                    <a:pt x="430" y="363"/>
                    <a:pt x="430" y="363"/>
                    <a:pt x="430" y="363"/>
                  </a:cubicBezTo>
                  <a:cubicBezTo>
                    <a:pt x="418" y="348"/>
                    <a:pt x="418" y="348"/>
                    <a:pt x="418" y="348"/>
                  </a:cubicBezTo>
                  <a:cubicBezTo>
                    <a:pt x="416" y="351"/>
                    <a:pt x="416" y="351"/>
                    <a:pt x="416" y="351"/>
                  </a:cubicBezTo>
                  <a:cubicBezTo>
                    <a:pt x="395" y="310"/>
                    <a:pt x="395" y="310"/>
                    <a:pt x="395" y="310"/>
                  </a:cubicBezTo>
                  <a:cubicBezTo>
                    <a:pt x="366" y="302"/>
                    <a:pt x="366" y="302"/>
                    <a:pt x="366" y="302"/>
                  </a:cubicBezTo>
                  <a:cubicBezTo>
                    <a:pt x="362" y="290"/>
                    <a:pt x="362" y="290"/>
                    <a:pt x="362" y="290"/>
                  </a:cubicBezTo>
                  <a:cubicBezTo>
                    <a:pt x="371" y="290"/>
                    <a:pt x="371" y="290"/>
                    <a:pt x="371" y="290"/>
                  </a:cubicBezTo>
                  <a:cubicBezTo>
                    <a:pt x="371" y="287"/>
                    <a:pt x="371" y="287"/>
                    <a:pt x="371" y="287"/>
                  </a:cubicBezTo>
                  <a:cubicBezTo>
                    <a:pt x="360" y="286"/>
                    <a:pt x="360" y="286"/>
                    <a:pt x="360" y="286"/>
                  </a:cubicBezTo>
                  <a:cubicBezTo>
                    <a:pt x="357" y="277"/>
                    <a:pt x="357" y="277"/>
                    <a:pt x="357" y="277"/>
                  </a:cubicBezTo>
                  <a:cubicBezTo>
                    <a:pt x="367" y="271"/>
                    <a:pt x="367" y="271"/>
                    <a:pt x="367" y="271"/>
                  </a:cubicBezTo>
                  <a:cubicBezTo>
                    <a:pt x="383" y="271"/>
                    <a:pt x="383" y="271"/>
                    <a:pt x="383" y="271"/>
                  </a:cubicBezTo>
                  <a:cubicBezTo>
                    <a:pt x="385" y="263"/>
                    <a:pt x="385" y="263"/>
                    <a:pt x="385" y="263"/>
                  </a:cubicBezTo>
                  <a:close/>
                  <a:moveTo>
                    <a:pt x="204" y="353"/>
                  </a:moveTo>
                  <a:cubicBezTo>
                    <a:pt x="198" y="363"/>
                    <a:pt x="198" y="363"/>
                    <a:pt x="198" y="363"/>
                  </a:cubicBezTo>
                  <a:cubicBezTo>
                    <a:pt x="203" y="375"/>
                    <a:pt x="203" y="375"/>
                    <a:pt x="203" y="375"/>
                  </a:cubicBezTo>
                  <a:cubicBezTo>
                    <a:pt x="213" y="374"/>
                    <a:pt x="213" y="374"/>
                    <a:pt x="213" y="374"/>
                  </a:cubicBezTo>
                  <a:cubicBezTo>
                    <a:pt x="208" y="367"/>
                    <a:pt x="208" y="367"/>
                    <a:pt x="208" y="367"/>
                  </a:cubicBezTo>
                  <a:cubicBezTo>
                    <a:pt x="220" y="368"/>
                    <a:pt x="220" y="368"/>
                    <a:pt x="220" y="368"/>
                  </a:cubicBezTo>
                  <a:cubicBezTo>
                    <a:pt x="229" y="355"/>
                    <a:pt x="229" y="355"/>
                    <a:pt x="229" y="355"/>
                  </a:cubicBezTo>
                  <a:cubicBezTo>
                    <a:pt x="204" y="353"/>
                    <a:pt x="204" y="353"/>
                    <a:pt x="204" y="353"/>
                  </a:cubicBezTo>
                  <a:close/>
                  <a:moveTo>
                    <a:pt x="198" y="413"/>
                  </a:moveTo>
                  <a:cubicBezTo>
                    <a:pt x="175" y="406"/>
                    <a:pt x="175" y="406"/>
                    <a:pt x="175" y="406"/>
                  </a:cubicBezTo>
                  <a:cubicBezTo>
                    <a:pt x="187" y="397"/>
                    <a:pt x="187" y="397"/>
                    <a:pt x="187" y="397"/>
                  </a:cubicBezTo>
                  <a:cubicBezTo>
                    <a:pt x="203" y="406"/>
                    <a:pt x="203" y="406"/>
                    <a:pt x="203" y="406"/>
                  </a:cubicBezTo>
                  <a:cubicBezTo>
                    <a:pt x="198" y="413"/>
                    <a:pt x="198" y="413"/>
                    <a:pt x="198" y="413"/>
                  </a:cubicBezTo>
                  <a:close/>
                  <a:moveTo>
                    <a:pt x="256" y="438"/>
                  </a:moveTo>
                  <a:cubicBezTo>
                    <a:pt x="248" y="457"/>
                    <a:pt x="248" y="457"/>
                    <a:pt x="248" y="457"/>
                  </a:cubicBezTo>
                  <a:cubicBezTo>
                    <a:pt x="259" y="463"/>
                    <a:pt x="259" y="463"/>
                    <a:pt x="259" y="463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81" y="459"/>
                    <a:pt x="281" y="459"/>
                    <a:pt x="281" y="459"/>
                  </a:cubicBezTo>
                  <a:cubicBezTo>
                    <a:pt x="288" y="458"/>
                    <a:pt x="288" y="458"/>
                    <a:pt x="288" y="458"/>
                  </a:cubicBezTo>
                  <a:cubicBezTo>
                    <a:pt x="273" y="448"/>
                    <a:pt x="273" y="448"/>
                    <a:pt x="273" y="448"/>
                  </a:cubicBezTo>
                  <a:cubicBezTo>
                    <a:pt x="256" y="438"/>
                    <a:pt x="256" y="438"/>
                    <a:pt x="256" y="438"/>
                  </a:cubicBezTo>
                  <a:close/>
                  <a:moveTo>
                    <a:pt x="249" y="356"/>
                  </a:moveTo>
                  <a:cubicBezTo>
                    <a:pt x="231" y="369"/>
                    <a:pt x="231" y="369"/>
                    <a:pt x="231" y="369"/>
                  </a:cubicBezTo>
                  <a:cubicBezTo>
                    <a:pt x="239" y="392"/>
                    <a:pt x="239" y="392"/>
                    <a:pt x="239" y="392"/>
                  </a:cubicBezTo>
                  <a:cubicBezTo>
                    <a:pt x="258" y="397"/>
                    <a:pt x="258" y="397"/>
                    <a:pt x="258" y="397"/>
                  </a:cubicBezTo>
                  <a:cubicBezTo>
                    <a:pt x="291" y="400"/>
                    <a:pt x="291" y="400"/>
                    <a:pt x="291" y="400"/>
                  </a:cubicBezTo>
                  <a:cubicBezTo>
                    <a:pt x="300" y="398"/>
                    <a:pt x="300" y="398"/>
                    <a:pt x="300" y="398"/>
                  </a:cubicBezTo>
                  <a:cubicBezTo>
                    <a:pt x="312" y="405"/>
                    <a:pt x="312" y="405"/>
                    <a:pt x="312" y="405"/>
                  </a:cubicBezTo>
                  <a:cubicBezTo>
                    <a:pt x="301" y="422"/>
                    <a:pt x="301" y="422"/>
                    <a:pt x="301" y="422"/>
                  </a:cubicBezTo>
                  <a:cubicBezTo>
                    <a:pt x="305" y="426"/>
                    <a:pt x="305" y="426"/>
                    <a:pt x="305" y="426"/>
                  </a:cubicBezTo>
                  <a:cubicBezTo>
                    <a:pt x="314" y="422"/>
                    <a:pt x="314" y="422"/>
                    <a:pt x="314" y="422"/>
                  </a:cubicBezTo>
                  <a:cubicBezTo>
                    <a:pt x="315" y="409"/>
                    <a:pt x="315" y="409"/>
                    <a:pt x="315" y="409"/>
                  </a:cubicBezTo>
                  <a:cubicBezTo>
                    <a:pt x="333" y="421"/>
                    <a:pt x="333" y="421"/>
                    <a:pt x="333" y="421"/>
                  </a:cubicBezTo>
                  <a:cubicBezTo>
                    <a:pt x="328" y="428"/>
                    <a:pt x="328" y="428"/>
                    <a:pt x="328" y="428"/>
                  </a:cubicBezTo>
                  <a:cubicBezTo>
                    <a:pt x="321" y="434"/>
                    <a:pt x="321" y="434"/>
                    <a:pt x="321" y="434"/>
                  </a:cubicBezTo>
                  <a:cubicBezTo>
                    <a:pt x="321" y="439"/>
                    <a:pt x="321" y="439"/>
                    <a:pt x="321" y="439"/>
                  </a:cubicBezTo>
                  <a:cubicBezTo>
                    <a:pt x="302" y="442"/>
                    <a:pt x="302" y="442"/>
                    <a:pt x="302" y="442"/>
                  </a:cubicBezTo>
                  <a:cubicBezTo>
                    <a:pt x="299" y="450"/>
                    <a:pt x="299" y="450"/>
                    <a:pt x="299" y="450"/>
                  </a:cubicBezTo>
                  <a:cubicBezTo>
                    <a:pt x="324" y="449"/>
                    <a:pt x="324" y="449"/>
                    <a:pt x="324" y="449"/>
                  </a:cubicBezTo>
                  <a:cubicBezTo>
                    <a:pt x="339" y="462"/>
                    <a:pt x="339" y="462"/>
                    <a:pt x="339" y="462"/>
                  </a:cubicBezTo>
                  <a:cubicBezTo>
                    <a:pt x="368" y="477"/>
                    <a:pt x="368" y="477"/>
                    <a:pt x="368" y="477"/>
                  </a:cubicBezTo>
                  <a:cubicBezTo>
                    <a:pt x="369" y="471"/>
                    <a:pt x="369" y="471"/>
                    <a:pt x="369" y="471"/>
                  </a:cubicBezTo>
                  <a:cubicBezTo>
                    <a:pt x="351" y="458"/>
                    <a:pt x="351" y="458"/>
                    <a:pt x="351" y="458"/>
                  </a:cubicBezTo>
                  <a:cubicBezTo>
                    <a:pt x="376" y="467"/>
                    <a:pt x="376" y="467"/>
                    <a:pt x="376" y="467"/>
                  </a:cubicBezTo>
                  <a:cubicBezTo>
                    <a:pt x="374" y="458"/>
                    <a:pt x="374" y="458"/>
                    <a:pt x="374" y="458"/>
                  </a:cubicBezTo>
                  <a:cubicBezTo>
                    <a:pt x="353" y="436"/>
                    <a:pt x="353" y="436"/>
                    <a:pt x="353" y="436"/>
                  </a:cubicBezTo>
                  <a:cubicBezTo>
                    <a:pt x="362" y="431"/>
                    <a:pt x="362" y="431"/>
                    <a:pt x="362" y="431"/>
                  </a:cubicBezTo>
                  <a:cubicBezTo>
                    <a:pt x="382" y="446"/>
                    <a:pt x="382" y="446"/>
                    <a:pt x="382" y="446"/>
                  </a:cubicBezTo>
                  <a:cubicBezTo>
                    <a:pt x="393" y="430"/>
                    <a:pt x="393" y="430"/>
                    <a:pt x="393" y="430"/>
                  </a:cubicBezTo>
                  <a:cubicBezTo>
                    <a:pt x="374" y="419"/>
                    <a:pt x="374" y="419"/>
                    <a:pt x="374" y="419"/>
                  </a:cubicBezTo>
                  <a:cubicBezTo>
                    <a:pt x="349" y="410"/>
                    <a:pt x="349" y="410"/>
                    <a:pt x="349" y="410"/>
                  </a:cubicBezTo>
                  <a:cubicBezTo>
                    <a:pt x="359" y="399"/>
                    <a:pt x="359" y="399"/>
                    <a:pt x="359" y="399"/>
                  </a:cubicBezTo>
                  <a:cubicBezTo>
                    <a:pt x="330" y="379"/>
                    <a:pt x="330" y="379"/>
                    <a:pt x="330" y="379"/>
                  </a:cubicBezTo>
                  <a:cubicBezTo>
                    <a:pt x="322" y="383"/>
                    <a:pt x="322" y="383"/>
                    <a:pt x="322" y="383"/>
                  </a:cubicBezTo>
                  <a:cubicBezTo>
                    <a:pt x="316" y="381"/>
                    <a:pt x="316" y="381"/>
                    <a:pt x="316" y="381"/>
                  </a:cubicBezTo>
                  <a:cubicBezTo>
                    <a:pt x="314" y="371"/>
                    <a:pt x="314" y="371"/>
                    <a:pt x="314" y="371"/>
                  </a:cubicBezTo>
                  <a:cubicBezTo>
                    <a:pt x="296" y="370"/>
                    <a:pt x="296" y="370"/>
                    <a:pt x="296" y="370"/>
                  </a:cubicBezTo>
                  <a:cubicBezTo>
                    <a:pt x="294" y="378"/>
                    <a:pt x="294" y="378"/>
                    <a:pt x="294" y="378"/>
                  </a:cubicBezTo>
                  <a:cubicBezTo>
                    <a:pt x="283" y="376"/>
                    <a:pt x="283" y="376"/>
                    <a:pt x="283" y="376"/>
                  </a:cubicBezTo>
                  <a:cubicBezTo>
                    <a:pt x="286" y="367"/>
                    <a:pt x="286" y="367"/>
                    <a:pt x="286" y="367"/>
                  </a:cubicBezTo>
                  <a:cubicBezTo>
                    <a:pt x="276" y="357"/>
                    <a:pt x="276" y="357"/>
                    <a:pt x="276" y="357"/>
                  </a:cubicBezTo>
                  <a:cubicBezTo>
                    <a:pt x="262" y="363"/>
                    <a:pt x="262" y="363"/>
                    <a:pt x="262" y="363"/>
                  </a:cubicBezTo>
                  <a:cubicBezTo>
                    <a:pt x="260" y="385"/>
                    <a:pt x="260" y="385"/>
                    <a:pt x="260" y="385"/>
                  </a:cubicBezTo>
                  <a:cubicBezTo>
                    <a:pt x="256" y="385"/>
                    <a:pt x="256" y="385"/>
                    <a:pt x="256" y="385"/>
                  </a:cubicBezTo>
                  <a:cubicBezTo>
                    <a:pt x="250" y="368"/>
                    <a:pt x="250" y="368"/>
                    <a:pt x="250" y="368"/>
                  </a:cubicBezTo>
                  <a:cubicBezTo>
                    <a:pt x="257" y="355"/>
                    <a:pt x="257" y="355"/>
                    <a:pt x="257" y="355"/>
                  </a:cubicBezTo>
                  <a:cubicBezTo>
                    <a:pt x="249" y="356"/>
                    <a:pt x="249" y="356"/>
                    <a:pt x="249" y="356"/>
                  </a:cubicBezTo>
                  <a:close/>
                  <a:moveTo>
                    <a:pt x="317" y="771"/>
                  </a:moveTo>
                  <a:cubicBezTo>
                    <a:pt x="326" y="770"/>
                    <a:pt x="326" y="770"/>
                    <a:pt x="326" y="770"/>
                  </a:cubicBezTo>
                  <a:cubicBezTo>
                    <a:pt x="327" y="764"/>
                    <a:pt x="327" y="764"/>
                    <a:pt x="327" y="764"/>
                  </a:cubicBezTo>
                  <a:cubicBezTo>
                    <a:pt x="340" y="765"/>
                    <a:pt x="340" y="765"/>
                    <a:pt x="340" y="765"/>
                  </a:cubicBezTo>
                  <a:cubicBezTo>
                    <a:pt x="352" y="769"/>
                    <a:pt x="352" y="769"/>
                    <a:pt x="352" y="769"/>
                  </a:cubicBezTo>
                  <a:cubicBezTo>
                    <a:pt x="338" y="778"/>
                    <a:pt x="338" y="778"/>
                    <a:pt x="338" y="778"/>
                  </a:cubicBezTo>
                  <a:cubicBezTo>
                    <a:pt x="331" y="774"/>
                    <a:pt x="331" y="774"/>
                    <a:pt x="331" y="774"/>
                  </a:cubicBezTo>
                  <a:cubicBezTo>
                    <a:pt x="319" y="774"/>
                    <a:pt x="319" y="774"/>
                    <a:pt x="319" y="774"/>
                  </a:cubicBezTo>
                  <a:cubicBezTo>
                    <a:pt x="317" y="771"/>
                    <a:pt x="317" y="771"/>
                    <a:pt x="317" y="771"/>
                  </a:cubicBezTo>
                  <a:close/>
                  <a:moveTo>
                    <a:pt x="358" y="771"/>
                  </a:moveTo>
                  <a:cubicBezTo>
                    <a:pt x="359" y="775"/>
                    <a:pt x="359" y="775"/>
                    <a:pt x="359" y="775"/>
                  </a:cubicBezTo>
                  <a:cubicBezTo>
                    <a:pt x="367" y="775"/>
                    <a:pt x="367" y="775"/>
                    <a:pt x="367" y="775"/>
                  </a:cubicBezTo>
                  <a:cubicBezTo>
                    <a:pt x="367" y="771"/>
                    <a:pt x="367" y="771"/>
                    <a:pt x="367" y="771"/>
                  </a:cubicBezTo>
                  <a:cubicBezTo>
                    <a:pt x="358" y="771"/>
                    <a:pt x="358" y="771"/>
                    <a:pt x="358" y="771"/>
                  </a:cubicBezTo>
                  <a:close/>
                  <a:moveTo>
                    <a:pt x="297" y="771"/>
                  </a:moveTo>
                  <a:cubicBezTo>
                    <a:pt x="296" y="774"/>
                    <a:pt x="296" y="774"/>
                    <a:pt x="296" y="774"/>
                  </a:cubicBezTo>
                  <a:cubicBezTo>
                    <a:pt x="304" y="777"/>
                    <a:pt x="304" y="777"/>
                    <a:pt x="304" y="777"/>
                  </a:cubicBezTo>
                  <a:cubicBezTo>
                    <a:pt x="308" y="776"/>
                    <a:pt x="308" y="776"/>
                    <a:pt x="308" y="776"/>
                  </a:cubicBezTo>
                  <a:cubicBezTo>
                    <a:pt x="307" y="773"/>
                    <a:pt x="307" y="773"/>
                    <a:pt x="307" y="773"/>
                  </a:cubicBezTo>
                  <a:cubicBezTo>
                    <a:pt x="297" y="771"/>
                    <a:pt x="297" y="771"/>
                    <a:pt x="297" y="771"/>
                  </a:cubicBezTo>
                  <a:close/>
                  <a:moveTo>
                    <a:pt x="260" y="753"/>
                  </a:moveTo>
                  <a:cubicBezTo>
                    <a:pt x="258" y="747"/>
                    <a:pt x="258" y="747"/>
                    <a:pt x="258" y="747"/>
                  </a:cubicBezTo>
                  <a:cubicBezTo>
                    <a:pt x="282" y="745"/>
                    <a:pt x="282" y="745"/>
                    <a:pt x="282" y="745"/>
                  </a:cubicBezTo>
                  <a:cubicBezTo>
                    <a:pt x="324" y="763"/>
                    <a:pt x="324" y="763"/>
                    <a:pt x="324" y="763"/>
                  </a:cubicBezTo>
                  <a:cubicBezTo>
                    <a:pt x="317" y="766"/>
                    <a:pt x="317" y="766"/>
                    <a:pt x="317" y="766"/>
                  </a:cubicBezTo>
                  <a:cubicBezTo>
                    <a:pt x="298" y="761"/>
                    <a:pt x="298" y="761"/>
                    <a:pt x="298" y="761"/>
                  </a:cubicBezTo>
                  <a:cubicBezTo>
                    <a:pt x="277" y="749"/>
                    <a:pt x="277" y="749"/>
                    <a:pt x="277" y="749"/>
                  </a:cubicBezTo>
                  <a:cubicBezTo>
                    <a:pt x="260" y="753"/>
                    <a:pt x="260" y="753"/>
                    <a:pt x="260" y="753"/>
                  </a:cubicBezTo>
                  <a:close/>
                  <a:moveTo>
                    <a:pt x="915" y="544"/>
                  </a:moveTo>
                  <a:cubicBezTo>
                    <a:pt x="888" y="554"/>
                    <a:pt x="888" y="554"/>
                    <a:pt x="888" y="554"/>
                  </a:cubicBezTo>
                  <a:cubicBezTo>
                    <a:pt x="895" y="561"/>
                    <a:pt x="895" y="561"/>
                    <a:pt x="895" y="561"/>
                  </a:cubicBezTo>
                  <a:cubicBezTo>
                    <a:pt x="891" y="566"/>
                    <a:pt x="891" y="566"/>
                    <a:pt x="891" y="566"/>
                  </a:cubicBezTo>
                  <a:cubicBezTo>
                    <a:pt x="879" y="567"/>
                    <a:pt x="879" y="567"/>
                    <a:pt x="879" y="567"/>
                  </a:cubicBezTo>
                  <a:cubicBezTo>
                    <a:pt x="877" y="561"/>
                    <a:pt x="877" y="561"/>
                    <a:pt x="877" y="561"/>
                  </a:cubicBezTo>
                  <a:cubicBezTo>
                    <a:pt x="882" y="554"/>
                    <a:pt x="882" y="554"/>
                    <a:pt x="882" y="554"/>
                  </a:cubicBezTo>
                  <a:cubicBezTo>
                    <a:pt x="869" y="552"/>
                    <a:pt x="869" y="552"/>
                    <a:pt x="869" y="552"/>
                  </a:cubicBezTo>
                  <a:cubicBezTo>
                    <a:pt x="860" y="562"/>
                    <a:pt x="860" y="562"/>
                    <a:pt x="860" y="562"/>
                  </a:cubicBezTo>
                  <a:cubicBezTo>
                    <a:pt x="849" y="580"/>
                    <a:pt x="849" y="580"/>
                    <a:pt x="849" y="580"/>
                  </a:cubicBezTo>
                  <a:cubicBezTo>
                    <a:pt x="863" y="588"/>
                    <a:pt x="863" y="588"/>
                    <a:pt x="863" y="588"/>
                  </a:cubicBezTo>
                  <a:cubicBezTo>
                    <a:pt x="877" y="588"/>
                    <a:pt x="877" y="588"/>
                    <a:pt x="877" y="588"/>
                  </a:cubicBezTo>
                  <a:cubicBezTo>
                    <a:pt x="881" y="583"/>
                    <a:pt x="881" y="583"/>
                    <a:pt x="881" y="583"/>
                  </a:cubicBezTo>
                  <a:cubicBezTo>
                    <a:pt x="893" y="583"/>
                    <a:pt x="893" y="583"/>
                    <a:pt x="893" y="583"/>
                  </a:cubicBezTo>
                  <a:cubicBezTo>
                    <a:pt x="911" y="591"/>
                    <a:pt x="911" y="591"/>
                    <a:pt x="911" y="591"/>
                  </a:cubicBezTo>
                  <a:cubicBezTo>
                    <a:pt x="928" y="588"/>
                    <a:pt x="928" y="588"/>
                    <a:pt x="928" y="588"/>
                  </a:cubicBezTo>
                  <a:cubicBezTo>
                    <a:pt x="926" y="577"/>
                    <a:pt x="926" y="577"/>
                    <a:pt x="926" y="577"/>
                  </a:cubicBezTo>
                  <a:cubicBezTo>
                    <a:pt x="904" y="563"/>
                    <a:pt x="904" y="563"/>
                    <a:pt x="904" y="563"/>
                  </a:cubicBezTo>
                  <a:cubicBezTo>
                    <a:pt x="915" y="544"/>
                    <a:pt x="915" y="544"/>
                    <a:pt x="915" y="544"/>
                  </a:cubicBezTo>
                  <a:close/>
                  <a:moveTo>
                    <a:pt x="983" y="546"/>
                  </a:moveTo>
                  <a:cubicBezTo>
                    <a:pt x="957" y="561"/>
                    <a:pt x="957" y="561"/>
                    <a:pt x="957" y="561"/>
                  </a:cubicBezTo>
                  <a:cubicBezTo>
                    <a:pt x="960" y="578"/>
                    <a:pt x="960" y="578"/>
                    <a:pt x="960" y="578"/>
                  </a:cubicBezTo>
                  <a:cubicBezTo>
                    <a:pt x="975" y="591"/>
                    <a:pt x="975" y="591"/>
                    <a:pt x="975" y="591"/>
                  </a:cubicBezTo>
                  <a:cubicBezTo>
                    <a:pt x="969" y="613"/>
                    <a:pt x="969" y="613"/>
                    <a:pt x="969" y="613"/>
                  </a:cubicBezTo>
                  <a:cubicBezTo>
                    <a:pt x="985" y="621"/>
                    <a:pt x="985" y="621"/>
                    <a:pt x="985" y="621"/>
                  </a:cubicBezTo>
                  <a:cubicBezTo>
                    <a:pt x="1000" y="617"/>
                    <a:pt x="1000" y="617"/>
                    <a:pt x="1000" y="617"/>
                  </a:cubicBezTo>
                  <a:cubicBezTo>
                    <a:pt x="997" y="601"/>
                    <a:pt x="997" y="601"/>
                    <a:pt x="997" y="601"/>
                  </a:cubicBezTo>
                  <a:cubicBezTo>
                    <a:pt x="990" y="596"/>
                    <a:pt x="990" y="596"/>
                    <a:pt x="990" y="596"/>
                  </a:cubicBezTo>
                  <a:cubicBezTo>
                    <a:pt x="990" y="591"/>
                    <a:pt x="990" y="591"/>
                    <a:pt x="990" y="591"/>
                  </a:cubicBezTo>
                  <a:cubicBezTo>
                    <a:pt x="1003" y="592"/>
                    <a:pt x="1003" y="592"/>
                    <a:pt x="1003" y="592"/>
                  </a:cubicBezTo>
                  <a:cubicBezTo>
                    <a:pt x="994" y="582"/>
                    <a:pt x="994" y="582"/>
                    <a:pt x="994" y="582"/>
                  </a:cubicBezTo>
                  <a:cubicBezTo>
                    <a:pt x="980" y="568"/>
                    <a:pt x="980" y="568"/>
                    <a:pt x="980" y="568"/>
                  </a:cubicBezTo>
                  <a:cubicBezTo>
                    <a:pt x="982" y="559"/>
                    <a:pt x="982" y="559"/>
                    <a:pt x="982" y="559"/>
                  </a:cubicBezTo>
                  <a:cubicBezTo>
                    <a:pt x="992" y="559"/>
                    <a:pt x="992" y="559"/>
                    <a:pt x="992" y="559"/>
                  </a:cubicBezTo>
                  <a:cubicBezTo>
                    <a:pt x="994" y="547"/>
                    <a:pt x="994" y="547"/>
                    <a:pt x="994" y="547"/>
                  </a:cubicBezTo>
                  <a:cubicBezTo>
                    <a:pt x="983" y="546"/>
                    <a:pt x="983" y="546"/>
                    <a:pt x="983" y="546"/>
                  </a:cubicBezTo>
                  <a:close/>
                  <a:moveTo>
                    <a:pt x="562" y="391"/>
                  </a:moveTo>
                  <a:cubicBezTo>
                    <a:pt x="553" y="400"/>
                    <a:pt x="553" y="400"/>
                    <a:pt x="553" y="400"/>
                  </a:cubicBezTo>
                  <a:cubicBezTo>
                    <a:pt x="570" y="404"/>
                    <a:pt x="570" y="404"/>
                    <a:pt x="570" y="404"/>
                  </a:cubicBezTo>
                  <a:cubicBezTo>
                    <a:pt x="565" y="410"/>
                    <a:pt x="565" y="410"/>
                    <a:pt x="565" y="410"/>
                  </a:cubicBezTo>
                  <a:cubicBezTo>
                    <a:pt x="562" y="416"/>
                    <a:pt x="562" y="416"/>
                    <a:pt x="562" y="416"/>
                  </a:cubicBezTo>
                  <a:cubicBezTo>
                    <a:pt x="589" y="420"/>
                    <a:pt x="589" y="420"/>
                    <a:pt x="589" y="420"/>
                  </a:cubicBezTo>
                  <a:cubicBezTo>
                    <a:pt x="613" y="408"/>
                    <a:pt x="613" y="408"/>
                    <a:pt x="613" y="408"/>
                  </a:cubicBezTo>
                  <a:cubicBezTo>
                    <a:pt x="614" y="399"/>
                    <a:pt x="614" y="399"/>
                    <a:pt x="614" y="399"/>
                  </a:cubicBezTo>
                  <a:cubicBezTo>
                    <a:pt x="599" y="392"/>
                    <a:pt x="599" y="392"/>
                    <a:pt x="599" y="392"/>
                  </a:cubicBezTo>
                  <a:cubicBezTo>
                    <a:pt x="581" y="397"/>
                    <a:pt x="581" y="397"/>
                    <a:pt x="581" y="397"/>
                  </a:cubicBezTo>
                  <a:cubicBezTo>
                    <a:pt x="571" y="400"/>
                    <a:pt x="571" y="400"/>
                    <a:pt x="571" y="400"/>
                  </a:cubicBezTo>
                  <a:cubicBezTo>
                    <a:pt x="571" y="395"/>
                    <a:pt x="571" y="395"/>
                    <a:pt x="571" y="395"/>
                  </a:cubicBezTo>
                  <a:cubicBezTo>
                    <a:pt x="562" y="391"/>
                    <a:pt x="562" y="391"/>
                    <a:pt x="562" y="391"/>
                  </a:cubicBezTo>
                  <a:close/>
                  <a:moveTo>
                    <a:pt x="803" y="232"/>
                  </a:moveTo>
                  <a:cubicBezTo>
                    <a:pt x="796" y="245"/>
                    <a:pt x="796" y="245"/>
                    <a:pt x="796" y="245"/>
                  </a:cubicBezTo>
                  <a:cubicBezTo>
                    <a:pt x="816" y="245"/>
                    <a:pt x="816" y="245"/>
                    <a:pt x="816" y="245"/>
                  </a:cubicBezTo>
                  <a:cubicBezTo>
                    <a:pt x="812" y="250"/>
                    <a:pt x="812" y="250"/>
                    <a:pt x="812" y="250"/>
                  </a:cubicBezTo>
                  <a:cubicBezTo>
                    <a:pt x="830" y="252"/>
                    <a:pt x="830" y="252"/>
                    <a:pt x="830" y="252"/>
                  </a:cubicBezTo>
                  <a:cubicBezTo>
                    <a:pt x="844" y="243"/>
                    <a:pt x="844" y="243"/>
                    <a:pt x="844" y="243"/>
                  </a:cubicBezTo>
                  <a:cubicBezTo>
                    <a:pt x="822" y="237"/>
                    <a:pt x="822" y="237"/>
                    <a:pt x="822" y="237"/>
                  </a:cubicBezTo>
                  <a:cubicBezTo>
                    <a:pt x="814" y="238"/>
                    <a:pt x="814" y="238"/>
                    <a:pt x="814" y="238"/>
                  </a:cubicBezTo>
                  <a:cubicBezTo>
                    <a:pt x="803" y="232"/>
                    <a:pt x="803" y="232"/>
                    <a:pt x="803" y="232"/>
                  </a:cubicBezTo>
                  <a:close/>
                  <a:moveTo>
                    <a:pt x="785" y="243"/>
                  </a:moveTo>
                  <a:cubicBezTo>
                    <a:pt x="809" y="258"/>
                    <a:pt x="809" y="258"/>
                    <a:pt x="809" y="258"/>
                  </a:cubicBezTo>
                  <a:cubicBezTo>
                    <a:pt x="798" y="266"/>
                    <a:pt x="798" y="266"/>
                    <a:pt x="798" y="266"/>
                  </a:cubicBezTo>
                  <a:cubicBezTo>
                    <a:pt x="789" y="284"/>
                    <a:pt x="789" y="284"/>
                    <a:pt x="789" y="284"/>
                  </a:cubicBezTo>
                  <a:cubicBezTo>
                    <a:pt x="773" y="269"/>
                    <a:pt x="773" y="269"/>
                    <a:pt x="773" y="269"/>
                  </a:cubicBezTo>
                  <a:cubicBezTo>
                    <a:pt x="786" y="263"/>
                    <a:pt x="786" y="263"/>
                    <a:pt x="786" y="263"/>
                  </a:cubicBezTo>
                  <a:cubicBezTo>
                    <a:pt x="779" y="258"/>
                    <a:pt x="779" y="258"/>
                    <a:pt x="779" y="258"/>
                  </a:cubicBezTo>
                  <a:cubicBezTo>
                    <a:pt x="766" y="264"/>
                    <a:pt x="766" y="264"/>
                    <a:pt x="766" y="264"/>
                  </a:cubicBezTo>
                  <a:cubicBezTo>
                    <a:pt x="752" y="247"/>
                    <a:pt x="752" y="247"/>
                    <a:pt x="752" y="247"/>
                  </a:cubicBezTo>
                  <a:cubicBezTo>
                    <a:pt x="768" y="246"/>
                    <a:pt x="768" y="246"/>
                    <a:pt x="768" y="246"/>
                  </a:cubicBezTo>
                  <a:cubicBezTo>
                    <a:pt x="775" y="253"/>
                    <a:pt x="775" y="253"/>
                    <a:pt x="775" y="253"/>
                  </a:cubicBezTo>
                  <a:cubicBezTo>
                    <a:pt x="783" y="252"/>
                    <a:pt x="783" y="252"/>
                    <a:pt x="783" y="252"/>
                  </a:cubicBezTo>
                  <a:cubicBezTo>
                    <a:pt x="785" y="243"/>
                    <a:pt x="785" y="243"/>
                    <a:pt x="785" y="243"/>
                  </a:cubicBezTo>
                  <a:close/>
                  <a:moveTo>
                    <a:pt x="1014" y="318"/>
                  </a:moveTo>
                  <a:cubicBezTo>
                    <a:pt x="1000" y="315"/>
                    <a:pt x="1000" y="315"/>
                    <a:pt x="1000" y="315"/>
                  </a:cubicBezTo>
                  <a:cubicBezTo>
                    <a:pt x="1018" y="297"/>
                    <a:pt x="1018" y="297"/>
                    <a:pt x="1018" y="297"/>
                  </a:cubicBezTo>
                  <a:cubicBezTo>
                    <a:pt x="1043" y="287"/>
                    <a:pt x="1043" y="287"/>
                    <a:pt x="1043" y="287"/>
                  </a:cubicBezTo>
                  <a:cubicBezTo>
                    <a:pt x="1080" y="280"/>
                    <a:pt x="1080" y="280"/>
                    <a:pt x="1080" y="280"/>
                  </a:cubicBezTo>
                  <a:cubicBezTo>
                    <a:pt x="1083" y="285"/>
                    <a:pt x="1083" y="285"/>
                    <a:pt x="1083" y="285"/>
                  </a:cubicBezTo>
                  <a:cubicBezTo>
                    <a:pt x="1072" y="291"/>
                    <a:pt x="1072" y="291"/>
                    <a:pt x="1072" y="291"/>
                  </a:cubicBezTo>
                  <a:cubicBezTo>
                    <a:pt x="1031" y="301"/>
                    <a:pt x="1031" y="301"/>
                    <a:pt x="1031" y="301"/>
                  </a:cubicBezTo>
                  <a:cubicBezTo>
                    <a:pt x="1014" y="318"/>
                    <a:pt x="1014" y="318"/>
                    <a:pt x="1014" y="318"/>
                  </a:cubicBezTo>
                  <a:close/>
                  <a:moveTo>
                    <a:pt x="1016" y="350"/>
                  </a:moveTo>
                  <a:cubicBezTo>
                    <a:pt x="1000" y="349"/>
                    <a:pt x="1000" y="349"/>
                    <a:pt x="1000" y="349"/>
                  </a:cubicBezTo>
                  <a:cubicBezTo>
                    <a:pt x="983" y="336"/>
                    <a:pt x="983" y="336"/>
                    <a:pt x="983" y="336"/>
                  </a:cubicBezTo>
                  <a:cubicBezTo>
                    <a:pt x="995" y="323"/>
                    <a:pt x="995" y="323"/>
                    <a:pt x="995" y="323"/>
                  </a:cubicBezTo>
                  <a:cubicBezTo>
                    <a:pt x="1012" y="324"/>
                    <a:pt x="1012" y="324"/>
                    <a:pt x="1012" y="324"/>
                  </a:cubicBezTo>
                  <a:cubicBezTo>
                    <a:pt x="1007" y="332"/>
                    <a:pt x="1007" y="332"/>
                    <a:pt x="1007" y="332"/>
                  </a:cubicBezTo>
                  <a:cubicBezTo>
                    <a:pt x="1016" y="350"/>
                    <a:pt x="1016" y="350"/>
                    <a:pt x="1016" y="350"/>
                  </a:cubicBezTo>
                  <a:close/>
                  <a:moveTo>
                    <a:pt x="663" y="458"/>
                  </a:moveTo>
                  <a:cubicBezTo>
                    <a:pt x="658" y="477"/>
                    <a:pt x="658" y="477"/>
                    <a:pt x="658" y="477"/>
                  </a:cubicBezTo>
                  <a:cubicBezTo>
                    <a:pt x="666" y="483"/>
                    <a:pt x="666" y="483"/>
                    <a:pt x="666" y="483"/>
                  </a:cubicBezTo>
                  <a:cubicBezTo>
                    <a:pt x="666" y="491"/>
                    <a:pt x="666" y="491"/>
                    <a:pt x="666" y="491"/>
                  </a:cubicBezTo>
                  <a:cubicBezTo>
                    <a:pt x="672" y="492"/>
                    <a:pt x="672" y="492"/>
                    <a:pt x="672" y="492"/>
                  </a:cubicBezTo>
                  <a:cubicBezTo>
                    <a:pt x="677" y="501"/>
                    <a:pt x="677" y="501"/>
                    <a:pt x="677" y="501"/>
                  </a:cubicBezTo>
                  <a:cubicBezTo>
                    <a:pt x="668" y="505"/>
                    <a:pt x="668" y="505"/>
                    <a:pt x="668" y="505"/>
                  </a:cubicBezTo>
                  <a:cubicBezTo>
                    <a:pt x="663" y="513"/>
                    <a:pt x="663" y="513"/>
                    <a:pt x="663" y="513"/>
                  </a:cubicBezTo>
                  <a:cubicBezTo>
                    <a:pt x="676" y="517"/>
                    <a:pt x="676" y="517"/>
                    <a:pt x="676" y="517"/>
                  </a:cubicBezTo>
                  <a:cubicBezTo>
                    <a:pt x="660" y="527"/>
                    <a:pt x="660" y="527"/>
                    <a:pt x="660" y="527"/>
                  </a:cubicBezTo>
                  <a:cubicBezTo>
                    <a:pt x="665" y="528"/>
                    <a:pt x="665" y="528"/>
                    <a:pt x="665" y="528"/>
                  </a:cubicBezTo>
                  <a:cubicBezTo>
                    <a:pt x="679" y="522"/>
                    <a:pt x="679" y="522"/>
                    <a:pt x="679" y="522"/>
                  </a:cubicBezTo>
                  <a:cubicBezTo>
                    <a:pt x="694" y="523"/>
                    <a:pt x="694" y="523"/>
                    <a:pt x="694" y="523"/>
                  </a:cubicBezTo>
                  <a:cubicBezTo>
                    <a:pt x="701" y="518"/>
                    <a:pt x="701" y="518"/>
                    <a:pt x="701" y="518"/>
                  </a:cubicBezTo>
                  <a:cubicBezTo>
                    <a:pt x="696" y="516"/>
                    <a:pt x="696" y="516"/>
                    <a:pt x="696" y="516"/>
                  </a:cubicBezTo>
                  <a:cubicBezTo>
                    <a:pt x="702" y="510"/>
                    <a:pt x="702" y="510"/>
                    <a:pt x="702" y="510"/>
                  </a:cubicBezTo>
                  <a:cubicBezTo>
                    <a:pt x="700" y="505"/>
                    <a:pt x="700" y="505"/>
                    <a:pt x="700" y="505"/>
                  </a:cubicBezTo>
                  <a:cubicBezTo>
                    <a:pt x="692" y="505"/>
                    <a:pt x="692" y="505"/>
                    <a:pt x="692" y="505"/>
                  </a:cubicBezTo>
                  <a:cubicBezTo>
                    <a:pt x="687" y="492"/>
                    <a:pt x="687" y="492"/>
                    <a:pt x="687" y="492"/>
                  </a:cubicBezTo>
                  <a:cubicBezTo>
                    <a:pt x="684" y="491"/>
                    <a:pt x="684" y="491"/>
                    <a:pt x="684" y="491"/>
                  </a:cubicBezTo>
                  <a:cubicBezTo>
                    <a:pt x="684" y="485"/>
                    <a:pt x="684" y="485"/>
                    <a:pt x="684" y="485"/>
                  </a:cubicBezTo>
                  <a:cubicBezTo>
                    <a:pt x="677" y="479"/>
                    <a:pt x="677" y="479"/>
                    <a:pt x="677" y="479"/>
                  </a:cubicBezTo>
                  <a:cubicBezTo>
                    <a:pt x="682" y="472"/>
                    <a:pt x="682" y="472"/>
                    <a:pt x="682" y="472"/>
                  </a:cubicBezTo>
                  <a:cubicBezTo>
                    <a:pt x="681" y="468"/>
                    <a:pt x="681" y="468"/>
                    <a:pt x="681" y="468"/>
                  </a:cubicBezTo>
                  <a:cubicBezTo>
                    <a:pt x="670" y="468"/>
                    <a:pt x="670" y="468"/>
                    <a:pt x="670" y="468"/>
                  </a:cubicBezTo>
                  <a:cubicBezTo>
                    <a:pt x="677" y="463"/>
                    <a:pt x="677" y="463"/>
                    <a:pt x="677" y="463"/>
                  </a:cubicBezTo>
                  <a:cubicBezTo>
                    <a:pt x="676" y="460"/>
                    <a:pt x="676" y="460"/>
                    <a:pt x="676" y="460"/>
                  </a:cubicBezTo>
                  <a:cubicBezTo>
                    <a:pt x="663" y="458"/>
                    <a:pt x="663" y="458"/>
                    <a:pt x="663" y="458"/>
                  </a:cubicBezTo>
                  <a:close/>
                  <a:moveTo>
                    <a:pt x="656" y="489"/>
                  </a:moveTo>
                  <a:cubicBezTo>
                    <a:pt x="647" y="487"/>
                    <a:pt x="647" y="487"/>
                    <a:pt x="647" y="487"/>
                  </a:cubicBezTo>
                  <a:cubicBezTo>
                    <a:pt x="643" y="494"/>
                    <a:pt x="643" y="494"/>
                    <a:pt x="643" y="494"/>
                  </a:cubicBezTo>
                  <a:cubicBezTo>
                    <a:pt x="635" y="495"/>
                    <a:pt x="635" y="495"/>
                    <a:pt x="635" y="495"/>
                  </a:cubicBezTo>
                  <a:cubicBezTo>
                    <a:pt x="636" y="502"/>
                    <a:pt x="636" y="502"/>
                    <a:pt x="636" y="502"/>
                  </a:cubicBezTo>
                  <a:cubicBezTo>
                    <a:pt x="641" y="504"/>
                    <a:pt x="641" y="504"/>
                    <a:pt x="641" y="504"/>
                  </a:cubicBezTo>
                  <a:cubicBezTo>
                    <a:pt x="638" y="509"/>
                    <a:pt x="638" y="509"/>
                    <a:pt x="638" y="509"/>
                  </a:cubicBezTo>
                  <a:cubicBezTo>
                    <a:pt x="634" y="513"/>
                    <a:pt x="634" y="513"/>
                    <a:pt x="634" y="513"/>
                  </a:cubicBezTo>
                  <a:cubicBezTo>
                    <a:pt x="643" y="517"/>
                    <a:pt x="643" y="517"/>
                    <a:pt x="643" y="517"/>
                  </a:cubicBezTo>
                  <a:cubicBezTo>
                    <a:pt x="652" y="511"/>
                    <a:pt x="652" y="511"/>
                    <a:pt x="652" y="511"/>
                  </a:cubicBezTo>
                  <a:cubicBezTo>
                    <a:pt x="658" y="512"/>
                    <a:pt x="658" y="512"/>
                    <a:pt x="658" y="512"/>
                  </a:cubicBezTo>
                  <a:cubicBezTo>
                    <a:pt x="658" y="497"/>
                    <a:pt x="658" y="497"/>
                    <a:pt x="658" y="497"/>
                  </a:cubicBezTo>
                  <a:cubicBezTo>
                    <a:pt x="660" y="494"/>
                    <a:pt x="660" y="494"/>
                    <a:pt x="660" y="494"/>
                  </a:cubicBezTo>
                  <a:cubicBezTo>
                    <a:pt x="656" y="489"/>
                    <a:pt x="656" y="489"/>
                    <a:pt x="656" y="489"/>
                  </a:cubicBezTo>
                  <a:close/>
                  <a:moveTo>
                    <a:pt x="739" y="591"/>
                  </a:moveTo>
                  <a:cubicBezTo>
                    <a:pt x="740" y="596"/>
                    <a:pt x="740" y="596"/>
                    <a:pt x="740" y="596"/>
                  </a:cubicBezTo>
                  <a:cubicBezTo>
                    <a:pt x="741" y="605"/>
                    <a:pt x="741" y="605"/>
                    <a:pt x="741" y="605"/>
                  </a:cubicBezTo>
                  <a:cubicBezTo>
                    <a:pt x="747" y="602"/>
                    <a:pt x="747" y="602"/>
                    <a:pt x="747" y="602"/>
                  </a:cubicBezTo>
                  <a:cubicBezTo>
                    <a:pt x="749" y="592"/>
                    <a:pt x="749" y="592"/>
                    <a:pt x="749" y="592"/>
                  </a:cubicBezTo>
                  <a:cubicBezTo>
                    <a:pt x="745" y="589"/>
                    <a:pt x="745" y="589"/>
                    <a:pt x="745" y="589"/>
                  </a:cubicBezTo>
                  <a:cubicBezTo>
                    <a:pt x="739" y="591"/>
                    <a:pt x="739" y="591"/>
                    <a:pt x="739" y="591"/>
                  </a:cubicBezTo>
                  <a:close/>
                  <a:moveTo>
                    <a:pt x="744" y="588"/>
                  </a:moveTo>
                  <a:cubicBezTo>
                    <a:pt x="740" y="583"/>
                    <a:pt x="740" y="583"/>
                    <a:pt x="740" y="583"/>
                  </a:cubicBezTo>
                  <a:cubicBezTo>
                    <a:pt x="746" y="577"/>
                    <a:pt x="746" y="577"/>
                    <a:pt x="746" y="577"/>
                  </a:cubicBezTo>
                  <a:cubicBezTo>
                    <a:pt x="748" y="580"/>
                    <a:pt x="748" y="580"/>
                    <a:pt x="748" y="580"/>
                  </a:cubicBezTo>
                  <a:cubicBezTo>
                    <a:pt x="747" y="586"/>
                    <a:pt x="747" y="586"/>
                    <a:pt x="747" y="586"/>
                  </a:cubicBezTo>
                  <a:cubicBezTo>
                    <a:pt x="744" y="588"/>
                    <a:pt x="744" y="588"/>
                    <a:pt x="744" y="588"/>
                  </a:cubicBezTo>
                  <a:close/>
                  <a:moveTo>
                    <a:pt x="779" y="610"/>
                  </a:moveTo>
                  <a:cubicBezTo>
                    <a:pt x="779" y="617"/>
                    <a:pt x="779" y="617"/>
                    <a:pt x="779" y="617"/>
                  </a:cubicBezTo>
                  <a:cubicBezTo>
                    <a:pt x="776" y="619"/>
                    <a:pt x="776" y="619"/>
                    <a:pt x="776" y="619"/>
                  </a:cubicBezTo>
                  <a:cubicBezTo>
                    <a:pt x="763" y="614"/>
                    <a:pt x="763" y="614"/>
                    <a:pt x="763" y="614"/>
                  </a:cubicBezTo>
                  <a:cubicBezTo>
                    <a:pt x="763" y="611"/>
                    <a:pt x="763" y="611"/>
                    <a:pt x="763" y="611"/>
                  </a:cubicBezTo>
                  <a:cubicBezTo>
                    <a:pt x="768" y="608"/>
                    <a:pt x="768" y="608"/>
                    <a:pt x="768" y="608"/>
                  </a:cubicBezTo>
                  <a:cubicBezTo>
                    <a:pt x="773" y="610"/>
                    <a:pt x="773" y="610"/>
                    <a:pt x="773" y="610"/>
                  </a:cubicBezTo>
                  <a:cubicBezTo>
                    <a:pt x="779" y="610"/>
                    <a:pt x="779" y="610"/>
                    <a:pt x="779" y="610"/>
                  </a:cubicBezTo>
                  <a:close/>
                  <a:moveTo>
                    <a:pt x="825" y="625"/>
                  </a:moveTo>
                  <a:cubicBezTo>
                    <a:pt x="826" y="629"/>
                    <a:pt x="826" y="629"/>
                    <a:pt x="826" y="629"/>
                  </a:cubicBezTo>
                  <a:cubicBezTo>
                    <a:pt x="833" y="632"/>
                    <a:pt x="833" y="632"/>
                    <a:pt x="833" y="632"/>
                  </a:cubicBezTo>
                  <a:cubicBezTo>
                    <a:pt x="842" y="630"/>
                    <a:pt x="842" y="630"/>
                    <a:pt x="842" y="630"/>
                  </a:cubicBezTo>
                  <a:cubicBezTo>
                    <a:pt x="842" y="627"/>
                    <a:pt x="842" y="627"/>
                    <a:pt x="842" y="627"/>
                  </a:cubicBezTo>
                  <a:cubicBezTo>
                    <a:pt x="825" y="625"/>
                    <a:pt x="825" y="625"/>
                    <a:pt x="825" y="625"/>
                  </a:cubicBezTo>
                  <a:close/>
                  <a:moveTo>
                    <a:pt x="885" y="627"/>
                  </a:moveTo>
                  <a:cubicBezTo>
                    <a:pt x="877" y="627"/>
                    <a:pt x="877" y="627"/>
                    <a:pt x="877" y="627"/>
                  </a:cubicBezTo>
                  <a:cubicBezTo>
                    <a:pt x="874" y="631"/>
                    <a:pt x="874" y="631"/>
                    <a:pt x="874" y="631"/>
                  </a:cubicBezTo>
                  <a:cubicBezTo>
                    <a:pt x="880" y="634"/>
                    <a:pt x="880" y="634"/>
                    <a:pt x="880" y="634"/>
                  </a:cubicBezTo>
                  <a:cubicBezTo>
                    <a:pt x="885" y="631"/>
                    <a:pt x="885" y="631"/>
                    <a:pt x="885" y="631"/>
                  </a:cubicBezTo>
                  <a:cubicBezTo>
                    <a:pt x="885" y="627"/>
                    <a:pt x="885" y="627"/>
                    <a:pt x="885" y="627"/>
                  </a:cubicBezTo>
                  <a:close/>
                  <a:moveTo>
                    <a:pt x="1147" y="782"/>
                  </a:moveTo>
                  <a:cubicBezTo>
                    <a:pt x="1144" y="786"/>
                    <a:pt x="1144" y="786"/>
                    <a:pt x="1144" y="786"/>
                  </a:cubicBezTo>
                  <a:cubicBezTo>
                    <a:pt x="1145" y="798"/>
                    <a:pt x="1145" y="798"/>
                    <a:pt x="1145" y="798"/>
                  </a:cubicBezTo>
                  <a:cubicBezTo>
                    <a:pt x="1149" y="803"/>
                    <a:pt x="1149" y="803"/>
                    <a:pt x="1149" y="803"/>
                  </a:cubicBezTo>
                  <a:cubicBezTo>
                    <a:pt x="1155" y="800"/>
                    <a:pt x="1155" y="800"/>
                    <a:pt x="1155" y="800"/>
                  </a:cubicBezTo>
                  <a:cubicBezTo>
                    <a:pt x="1155" y="794"/>
                    <a:pt x="1155" y="794"/>
                    <a:pt x="1155" y="794"/>
                  </a:cubicBezTo>
                  <a:cubicBezTo>
                    <a:pt x="1147" y="782"/>
                    <a:pt x="1147" y="782"/>
                    <a:pt x="1147" y="782"/>
                  </a:cubicBezTo>
                  <a:close/>
                  <a:moveTo>
                    <a:pt x="973" y="905"/>
                  </a:moveTo>
                  <a:cubicBezTo>
                    <a:pt x="945" y="927"/>
                    <a:pt x="945" y="927"/>
                    <a:pt x="945" y="927"/>
                  </a:cubicBezTo>
                  <a:cubicBezTo>
                    <a:pt x="940" y="938"/>
                    <a:pt x="940" y="938"/>
                    <a:pt x="940" y="938"/>
                  </a:cubicBezTo>
                  <a:cubicBezTo>
                    <a:pt x="946" y="951"/>
                    <a:pt x="946" y="951"/>
                    <a:pt x="946" y="951"/>
                  </a:cubicBezTo>
                  <a:cubicBezTo>
                    <a:pt x="938" y="963"/>
                    <a:pt x="938" y="963"/>
                    <a:pt x="938" y="963"/>
                  </a:cubicBezTo>
                  <a:cubicBezTo>
                    <a:pt x="948" y="987"/>
                    <a:pt x="948" y="987"/>
                    <a:pt x="948" y="987"/>
                  </a:cubicBezTo>
                  <a:cubicBezTo>
                    <a:pt x="960" y="980"/>
                    <a:pt x="960" y="980"/>
                    <a:pt x="960" y="980"/>
                  </a:cubicBezTo>
                  <a:cubicBezTo>
                    <a:pt x="978" y="924"/>
                    <a:pt x="978" y="924"/>
                    <a:pt x="978" y="924"/>
                  </a:cubicBezTo>
                  <a:cubicBezTo>
                    <a:pt x="973" y="905"/>
                    <a:pt x="973" y="905"/>
                    <a:pt x="973" y="905"/>
                  </a:cubicBez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35"/>
          <p:cNvSpPr txBox="1">
            <a:spLocks noChangeArrowheads="1"/>
          </p:cNvSpPr>
          <p:nvPr/>
        </p:nvSpPr>
        <p:spPr bwMode="auto">
          <a:xfrm>
            <a:off x="7568596" y="4896767"/>
            <a:ext cx="2995069" cy="646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</a:t>
            </a:r>
            <a:endParaRPr lang="zh-CN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756041" y="2158518"/>
            <a:ext cx="813773" cy="814067"/>
            <a:chOff x="3731128" y="2501624"/>
            <a:chExt cx="813879" cy="813879"/>
          </a:xfrm>
        </p:grpSpPr>
        <p:sp>
          <p:nvSpPr>
            <p:cNvPr id="11" name="椭圆 10"/>
            <p:cNvSpPr/>
            <p:nvPr/>
          </p:nvSpPr>
          <p:spPr>
            <a:xfrm>
              <a:off x="3731128" y="2501624"/>
              <a:ext cx="813879" cy="813879"/>
            </a:xfrm>
            <a:prstGeom prst="ellipse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TextBox 21"/>
            <p:cNvSpPr txBox="1">
              <a:spLocks noChangeArrowheads="1"/>
            </p:cNvSpPr>
            <p:nvPr/>
          </p:nvSpPr>
          <p:spPr bwMode="auto">
            <a:xfrm>
              <a:off x="3906623" y="2630164"/>
              <a:ext cx="443396" cy="585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3200" dirty="0">
                  <a:solidFill>
                    <a:prstClr val="white"/>
                  </a:solidFill>
                  <a:latin typeface="Arial Black" panose="020B0A04020102020204" pitchFamily="34" charset="0"/>
                  <a:ea typeface="创艺简细圆" pitchFamily="2" charset="-122"/>
                </a:rPr>
                <a:t>1</a:t>
              </a:r>
              <a:endParaRPr lang="zh-CN" altLang="en-US" sz="3200" dirty="0">
                <a:solidFill>
                  <a:prstClr val="white"/>
                </a:solidFill>
                <a:latin typeface="Arial Black" panose="020B0A04020102020204" pitchFamily="34" charset="0"/>
                <a:ea typeface="创艺简细圆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687636" y="4287617"/>
            <a:ext cx="1064165" cy="1064550"/>
            <a:chOff x="3662716" y="4630231"/>
            <a:chExt cx="1064304" cy="1064304"/>
          </a:xfrm>
        </p:grpSpPr>
        <p:sp>
          <p:nvSpPr>
            <p:cNvPr id="14" name="椭圆 13"/>
            <p:cNvSpPr/>
            <p:nvPr/>
          </p:nvSpPr>
          <p:spPr>
            <a:xfrm>
              <a:off x="3662716" y="4630231"/>
              <a:ext cx="1064304" cy="1064304"/>
            </a:xfrm>
            <a:prstGeom prst="ellipse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" name="TextBox 21"/>
            <p:cNvSpPr txBox="1">
              <a:spLocks noChangeArrowheads="1"/>
            </p:cNvSpPr>
            <p:nvPr/>
          </p:nvSpPr>
          <p:spPr bwMode="auto">
            <a:xfrm>
              <a:off x="3973170" y="4886502"/>
              <a:ext cx="443396" cy="585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3200" dirty="0">
                  <a:solidFill>
                    <a:prstClr val="white"/>
                  </a:solidFill>
                  <a:latin typeface="Arial Black" panose="020B0A04020102020204" pitchFamily="34" charset="0"/>
                  <a:ea typeface="创艺简细圆" pitchFamily="2" charset="-122"/>
                </a:rPr>
                <a:t>2</a:t>
              </a:r>
              <a:endParaRPr lang="zh-CN" altLang="en-US" sz="3200" dirty="0">
                <a:solidFill>
                  <a:prstClr val="white"/>
                </a:solidFill>
                <a:latin typeface="Arial Black" panose="020B0A04020102020204" pitchFamily="34" charset="0"/>
                <a:ea typeface="创艺简细圆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421750" y="4909280"/>
            <a:ext cx="606799" cy="607019"/>
            <a:chOff x="6397185" y="5251751"/>
            <a:chExt cx="606878" cy="606878"/>
          </a:xfrm>
        </p:grpSpPr>
        <p:sp>
          <p:nvSpPr>
            <p:cNvPr id="17" name="椭圆 16"/>
            <p:cNvSpPr/>
            <p:nvPr/>
          </p:nvSpPr>
          <p:spPr>
            <a:xfrm>
              <a:off x="6397185" y="5251751"/>
              <a:ext cx="606878" cy="606878"/>
            </a:xfrm>
            <a:prstGeom prst="ellipse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8" name="TextBox 21"/>
            <p:cNvSpPr txBox="1">
              <a:spLocks noChangeArrowheads="1"/>
            </p:cNvSpPr>
            <p:nvPr/>
          </p:nvSpPr>
          <p:spPr bwMode="auto">
            <a:xfrm>
              <a:off x="6501931" y="5314142"/>
              <a:ext cx="44339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800" dirty="0">
                  <a:solidFill>
                    <a:prstClr val="white"/>
                  </a:solidFill>
                  <a:latin typeface="Arial Black" panose="020B0A04020102020204" pitchFamily="34" charset="0"/>
                  <a:ea typeface="创艺简细圆" pitchFamily="2" charset="-122"/>
                </a:rPr>
                <a:t>3</a:t>
              </a:r>
              <a:endParaRPr lang="zh-CN" altLang="en-US" sz="2800" dirty="0">
                <a:solidFill>
                  <a:prstClr val="white"/>
                </a:solidFill>
                <a:latin typeface="Arial Black" panose="020B0A04020102020204" pitchFamily="34" charset="0"/>
                <a:ea typeface="创艺简细圆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153746" y="3348310"/>
            <a:ext cx="751175" cy="751447"/>
            <a:chOff x="7129276" y="3691140"/>
            <a:chExt cx="751273" cy="751273"/>
          </a:xfrm>
        </p:grpSpPr>
        <p:sp>
          <p:nvSpPr>
            <p:cNvPr id="20" name="椭圆 19"/>
            <p:cNvSpPr/>
            <p:nvPr/>
          </p:nvSpPr>
          <p:spPr>
            <a:xfrm>
              <a:off x="7129276" y="3691140"/>
              <a:ext cx="751273" cy="751273"/>
            </a:xfrm>
            <a:prstGeom prst="ellipse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1" name="TextBox 21"/>
            <p:cNvSpPr txBox="1">
              <a:spLocks noChangeArrowheads="1"/>
            </p:cNvSpPr>
            <p:nvPr/>
          </p:nvSpPr>
          <p:spPr bwMode="auto">
            <a:xfrm>
              <a:off x="7270514" y="3783771"/>
              <a:ext cx="443396" cy="585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3200" dirty="0">
                  <a:solidFill>
                    <a:prstClr val="white"/>
                  </a:solidFill>
                  <a:latin typeface="Arial Black" panose="020B0A04020102020204" pitchFamily="34" charset="0"/>
                  <a:ea typeface="创艺简细圆" pitchFamily="2" charset="-122"/>
                </a:rPr>
                <a:t>4</a:t>
              </a:r>
              <a:endParaRPr lang="zh-CN" altLang="en-US" sz="3200" dirty="0">
                <a:solidFill>
                  <a:prstClr val="white"/>
                </a:solidFill>
                <a:latin typeface="Arial Black" panose="020B0A04020102020204" pitchFamily="34" charset="0"/>
                <a:ea typeface="创艺简细圆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152177" y="1751482"/>
            <a:ext cx="1001568" cy="1001930"/>
            <a:chOff x="6127578" y="2094684"/>
            <a:chExt cx="1001698" cy="1001698"/>
          </a:xfrm>
        </p:grpSpPr>
        <p:sp>
          <p:nvSpPr>
            <p:cNvPr id="23" name="椭圆 22"/>
            <p:cNvSpPr/>
            <p:nvPr/>
          </p:nvSpPr>
          <p:spPr>
            <a:xfrm>
              <a:off x="6127578" y="2094684"/>
              <a:ext cx="1001698" cy="1001698"/>
            </a:xfrm>
            <a:prstGeom prst="ellipse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4" name="TextBox 21"/>
            <p:cNvSpPr txBox="1">
              <a:spLocks noChangeArrowheads="1"/>
            </p:cNvSpPr>
            <p:nvPr/>
          </p:nvSpPr>
          <p:spPr bwMode="auto">
            <a:xfrm>
              <a:off x="6400656" y="2327843"/>
              <a:ext cx="443396" cy="585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3200" dirty="0">
                  <a:solidFill>
                    <a:prstClr val="white"/>
                  </a:solidFill>
                  <a:latin typeface="Arial Black" panose="020B0A04020102020204" pitchFamily="34" charset="0"/>
                  <a:ea typeface="创艺简细圆" pitchFamily="2" charset="-122"/>
                </a:rPr>
                <a:t>5</a:t>
              </a:r>
              <a:endParaRPr lang="zh-CN" altLang="en-US" sz="3200" dirty="0">
                <a:solidFill>
                  <a:prstClr val="white"/>
                </a:solidFill>
                <a:latin typeface="Arial Black" panose="020B0A04020102020204" pitchFamily="34" charset="0"/>
                <a:ea typeface="创艺简细圆" pitchFamily="2" charset="-122"/>
              </a:endParaRPr>
            </a:p>
          </p:txBody>
        </p:sp>
      </p:grpSp>
      <p:sp>
        <p:nvSpPr>
          <p:cNvPr id="25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8" b="10189"/>
          <a:stretch>
            <a:fillRect/>
          </a:stretch>
        </p:blipFill>
        <p:spPr>
          <a:xfrm>
            <a:off x="-18349" y="2731132"/>
            <a:ext cx="12207240" cy="4128457"/>
          </a:xfrm>
          <a:prstGeom prst="rect">
            <a:avLst/>
          </a:prstGeom>
          <a:ln>
            <a:noFill/>
          </a:ln>
        </p:spPr>
      </p:pic>
      <p:grpSp>
        <p:nvGrpSpPr>
          <p:cNvPr id="15" name="组合 14"/>
          <p:cNvGrpSpPr/>
          <p:nvPr/>
        </p:nvGrpSpPr>
        <p:grpSpPr>
          <a:xfrm>
            <a:off x="454375" y="1314465"/>
            <a:ext cx="11292065" cy="1416666"/>
            <a:chOff x="1289427" y="4710501"/>
            <a:chExt cx="11293535" cy="1416338"/>
          </a:xfrm>
        </p:grpSpPr>
        <p:sp>
          <p:nvSpPr>
            <p:cNvPr id="16" name="矩形 15"/>
            <p:cNvSpPr>
              <a:spLocks noChangeArrowheads="1"/>
            </p:cNvSpPr>
            <p:nvPr/>
          </p:nvSpPr>
          <p:spPr bwMode="auto">
            <a:xfrm>
              <a:off x="1302119" y="5065010"/>
              <a:ext cx="11280843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endParaRPr lang="en-US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65"/>
            <p:cNvSpPr>
              <a:spLocks noChangeArrowheads="1"/>
            </p:cNvSpPr>
            <p:nvPr/>
          </p:nvSpPr>
          <p:spPr bwMode="auto">
            <a:xfrm>
              <a:off x="1289427" y="4710501"/>
              <a:ext cx="223651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16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6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" t="4700" r="4838" b="10053"/>
          <a:stretch>
            <a:fillRect/>
          </a:stretch>
        </p:blipFill>
        <p:spPr>
          <a:xfrm>
            <a:off x="1" y="0"/>
            <a:ext cx="12224523" cy="687433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5869966"/>
            <a:ext cx="12254680" cy="1004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671779" y="2786644"/>
            <a:ext cx="3500275" cy="440697"/>
            <a:chOff x="7503296" y="3100631"/>
            <a:chExt cx="3500731" cy="440595"/>
          </a:xfrm>
          <a:solidFill>
            <a:schemeClr val="bg1"/>
          </a:solidFill>
        </p:grpSpPr>
        <p:sp>
          <p:nvSpPr>
            <p:cNvPr id="79" name="Freeform 7"/>
            <p:cNvSpPr/>
            <p:nvPr/>
          </p:nvSpPr>
          <p:spPr bwMode="auto">
            <a:xfrm>
              <a:off x="7503296" y="3100631"/>
              <a:ext cx="248336" cy="340460"/>
            </a:xfrm>
            <a:custGeom>
              <a:avLst/>
              <a:gdLst>
                <a:gd name="T0" fmla="*/ 26 w 42"/>
                <a:gd name="T1" fmla="*/ 10 h 56"/>
                <a:gd name="T2" fmla="*/ 16 w 42"/>
                <a:gd name="T3" fmla="*/ 15 h 56"/>
                <a:gd name="T4" fmla="*/ 12 w 42"/>
                <a:gd name="T5" fmla="*/ 28 h 56"/>
                <a:gd name="T6" fmla="*/ 26 w 42"/>
                <a:gd name="T7" fmla="*/ 46 h 56"/>
                <a:gd name="T8" fmla="*/ 40 w 42"/>
                <a:gd name="T9" fmla="*/ 43 h 56"/>
                <a:gd name="T10" fmla="*/ 40 w 42"/>
                <a:gd name="T11" fmla="*/ 53 h 56"/>
                <a:gd name="T12" fmla="*/ 25 w 42"/>
                <a:gd name="T13" fmla="*/ 56 h 56"/>
                <a:gd name="T14" fmla="*/ 7 w 42"/>
                <a:gd name="T15" fmla="*/ 49 h 56"/>
                <a:gd name="T16" fmla="*/ 0 w 42"/>
                <a:gd name="T17" fmla="*/ 28 h 56"/>
                <a:gd name="T18" fmla="*/ 3 w 42"/>
                <a:gd name="T19" fmla="*/ 13 h 56"/>
                <a:gd name="T20" fmla="*/ 12 w 42"/>
                <a:gd name="T21" fmla="*/ 4 h 56"/>
                <a:gd name="T22" fmla="*/ 26 w 42"/>
                <a:gd name="T23" fmla="*/ 0 h 56"/>
                <a:gd name="T24" fmla="*/ 42 w 42"/>
                <a:gd name="T25" fmla="*/ 4 h 56"/>
                <a:gd name="T26" fmla="*/ 38 w 42"/>
                <a:gd name="T27" fmla="*/ 13 h 56"/>
                <a:gd name="T28" fmla="*/ 32 w 42"/>
                <a:gd name="T29" fmla="*/ 11 h 56"/>
                <a:gd name="T30" fmla="*/ 26 w 42"/>
                <a:gd name="T31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56">
                  <a:moveTo>
                    <a:pt x="26" y="10"/>
                  </a:moveTo>
                  <a:cubicBezTo>
                    <a:pt x="22" y="10"/>
                    <a:pt x="18" y="11"/>
                    <a:pt x="16" y="15"/>
                  </a:cubicBezTo>
                  <a:cubicBezTo>
                    <a:pt x="13" y="18"/>
                    <a:pt x="12" y="22"/>
                    <a:pt x="12" y="28"/>
                  </a:cubicBezTo>
                  <a:cubicBezTo>
                    <a:pt x="12" y="40"/>
                    <a:pt x="17" y="46"/>
                    <a:pt x="26" y="46"/>
                  </a:cubicBezTo>
                  <a:cubicBezTo>
                    <a:pt x="30" y="46"/>
                    <a:pt x="34" y="45"/>
                    <a:pt x="40" y="4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5" y="55"/>
                    <a:pt x="30" y="56"/>
                    <a:pt x="25" y="56"/>
                  </a:cubicBezTo>
                  <a:cubicBezTo>
                    <a:pt x="17" y="56"/>
                    <a:pt x="11" y="54"/>
                    <a:pt x="7" y="49"/>
                  </a:cubicBezTo>
                  <a:cubicBezTo>
                    <a:pt x="3" y="44"/>
                    <a:pt x="0" y="37"/>
                    <a:pt x="0" y="28"/>
                  </a:cubicBezTo>
                  <a:cubicBezTo>
                    <a:pt x="0" y="22"/>
                    <a:pt x="1" y="18"/>
                    <a:pt x="3" y="13"/>
                  </a:cubicBezTo>
                  <a:cubicBezTo>
                    <a:pt x="6" y="9"/>
                    <a:pt x="9" y="6"/>
                    <a:pt x="12" y="4"/>
                  </a:cubicBezTo>
                  <a:cubicBezTo>
                    <a:pt x="16" y="1"/>
                    <a:pt x="21" y="0"/>
                    <a:pt x="26" y="0"/>
                  </a:cubicBezTo>
                  <a:cubicBezTo>
                    <a:pt x="31" y="0"/>
                    <a:pt x="36" y="1"/>
                    <a:pt x="42" y="4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6" y="12"/>
                    <a:pt x="34" y="12"/>
                    <a:pt x="32" y="11"/>
                  </a:cubicBezTo>
                  <a:cubicBezTo>
                    <a:pt x="30" y="10"/>
                    <a:pt x="28" y="10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0" name="Freeform 8"/>
            <p:cNvSpPr>
              <a:spLocks noEditPoints="1"/>
            </p:cNvSpPr>
            <p:nvPr/>
          </p:nvSpPr>
          <p:spPr bwMode="auto">
            <a:xfrm>
              <a:off x="7787681" y="3176734"/>
              <a:ext cx="240325" cy="264357"/>
            </a:xfrm>
            <a:custGeom>
              <a:avLst/>
              <a:gdLst>
                <a:gd name="T0" fmla="*/ 40 w 40"/>
                <a:gd name="T1" fmla="*/ 21 h 43"/>
                <a:gd name="T2" fmla="*/ 35 w 40"/>
                <a:gd name="T3" fmla="*/ 37 h 43"/>
                <a:gd name="T4" fmla="*/ 20 w 40"/>
                <a:gd name="T5" fmla="*/ 43 h 43"/>
                <a:gd name="T6" fmla="*/ 9 w 40"/>
                <a:gd name="T7" fmla="*/ 40 h 43"/>
                <a:gd name="T8" fmla="*/ 2 w 40"/>
                <a:gd name="T9" fmla="*/ 33 h 43"/>
                <a:gd name="T10" fmla="*/ 0 w 40"/>
                <a:gd name="T11" fmla="*/ 21 h 43"/>
                <a:gd name="T12" fmla="*/ 5 w 40"/>
                <a:gd name="T13" fmla="*/ 6 h 43"/>
                <a:gd name="T14" fmla="*/ 20 w 40"/>
                <a:gd name="T15" fmla="*/ 0 h 43"/>
                <a:gd name="T16" fmla="*/ 31 w 40"/>
                <a:gd name="T17" fmla="*/ 2 h 43"/>
                <a:gd name="T18" fmla="*/ 38 w 40"/>
                <a:gd name="T19" fmla="*/ 10 h 43"/>
                <a:gd name="T20" fmla="*/ 40 w 40"/>
                <a:gd name="T21" fmla="*/ 21 h 43"/>
                <a:gd name="T22" fmla="*/ 11 w 40"/>
                <a:gd name="T23" fmla="*/ 21 h 43"/>
                <a:gd name="T24" fmla="*/ 13 w 40"/>
                <a:gd name="T25" fmla="*/ 31 h 43"/>
                <a:gd name="T26" fmla="*/ 20 w 40"/>
                <a:gd name="T27" fmla="*/ 34 h 43"/>
                <a:gd name="T28" fmla="*/ 27 w 40"/>
                <a:gd name="T29" fmla="*/ 31 h 43"/>
                <a:gd name="T30" fmla="*/ 28 w 40"/>
                <a:gd name="T31" fmla="*/ 21 h 43"/>
                <a:gd name="T32" fmla="*/ 26 w 40"/>
                <a:gd name="T33" fmla="*/ 12 h 43"/>
                <a:gd name="T34" fmla="*/ 20 w 40"/>
                <a:gd name="T35" fmla="*/ 9 h 43"/>
                <a:gd name="T36" fmla="*/ 13 w 40"/>
                <a:gd name="T37" fmla="*/ 12 h 43"/>
                <a:gd name="T38" fmla="*/ 11 w 40"/>
                <a:gd name="T39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43">
                  <a:moveTo>
                    <a:pt x="40" y="21"/>
                  </a:moveTo>
                  <a:cubicBezTo>
                    <a:pt x="40" y="28"/>
                    <a:pt x="38" y="33"/>
                    <a:pt x="35" y="37"/>
                  </a:cubicBezTo>
                  <a:cubicBezTo>
                    <a:pt x="31" y="41"/>
                    <a:pt x="26" y="43"/>
                    <a:pt x="20" y="43"/>
                  </a:cubicBezTo>
                  <a:cubicBezTo>
                    <a:pt x="16" y="43"/>
                    <a:pt x="12" y="42"/>
                    <a:pt x="9" y="40"/>
                  </a:cubicBezTo>
                  <a:cubicBezTo>
                    <a:pt x="6" y="39"/>
                    <a:pt x="4" y="36"/>
                    <a:pt x="2" y="33"/>
                  </a:cubicBezTo>
                  <a:cubicBezTo>
                    <a:pt x="1" y="30"/>
                    <a:pt x="0" y="26"/>
                    <a:pt x="0" y="21"/>
                  </a:cubicBezTo>
                  <a:cubicBezTo>
                    <a:pt x="0" y="15"/>
                    <a:pt x="2" y="9"/>
                    <a:pt x="5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4" y="0"/>
                    <a:pt x="28" y="1"/>
                    <a:pt x="31" y="2"/>
                  </a:cubicBezTo>
                  <a:cubicBezTo>
                    <a:pt x="34" y="4"/>
                    <a:pt x="36" y="7"/>
                    <a:pt x="38" y="10"/>
                  </a:cubicBezTo>
                  <a:cubicBezTo>
                    <a:pt x="39" y="13"/>
                    <a:pt x="40" y="17"/>
                    <a:pt x="40" y="21"/>
                  </a:cubicBezTo>
                  <a:close/>
                  <a:moveTo>
                    <a:pt x="11" y="21"/>
                  </a:moveTo>
                  <a:cubicBezTo>
                    <a:pt x="11" y="25"/>
                    <a:pt x="12" y="29"/>
                    <a:pt x="13" y="31"/>
                  </a:cubicBezTo>
                  <a:cubicBezTo>
                    <a:pt x="15" y="33"/>
                    <a:pt x="17" y="34"/>
                    <a:pt x="20" y="34"/>
                  </a:cubicBezTo>
                  <a:cubicBezTo>
                    <a:pt x="23" y="34"/>
                    <a:pt x="25" y="33"/>
                    <a:pt x="27" y="31"/>
                  </a:cubicBezTo>
                  <a:cubicBezTo>
                    <a:pt x="28" y="29"/>
                    <a:pt x="28" y="25"/>
                    <a:pt x="28" y="21"/>
                  </a:cubicBezTo>
                  <a:cubicBezTo>
                    <a:pt x="28" y="17"/>
                    <a:pt x="28" y="14"/>
                    <a:pt x="26" y="12"/>
                  </a:cubicBezTo>
                  <a:cubicBezTo>
                    <a:pt x="25" y="10"/>
                    <a:pt x="23" y="9"/>
                    <a:pt x="20" y="9"/>
                  </a:cubicBezTo>
                  <a:cubicBezTo>
                    <a:pt x="17" y="9"/>
                    <a:pt x="15" y="10"/>
                    <a:pt x="13" y="12"/>
                  </a:cubicBezTo>
                  <a:cubicBezTo>
                    <a:pt x="12" y="14"/>
                    <a:pt x="11" y="17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1" name="Freeform 9"/>
            <p:cNvSpPr/>
            <p:nvPr/>
          </p:nvSpPr>
          <p:spPr bwMode="auto">
            <a:xfrm>
              <a:off x="8084081" y="3176734"/>
              <a:ext cx="376509" cy="256346"/>
            </a:xfrm>
            <a:custGeom>
              <a:avLst/>
              <a:gdLst>
                <a:gd name="T0" fmla="*/ 38 w 63"/>
                <a:gd name="T1" fmla="*/ 42 h 42"/>
                <a:gd name="T2" fmla="*/ 26 w 63"/>
                <a:gd name="T3" fmla="*/ 42 h 42"/>
                <a:gd name="T4" fmla="*/ 26 w 63"/>
                <a:gd name="T5" fmla="*/ 18 h 42"/>
                <a:gd name="T6" fmla="*/ 25 w 63"/>
                <a:gd name="T7" fmla="*/ 11 h 42"/>
                <a:gd name="T8" fmla="*/ 20 w 63"/>
                <a:gd name="T9" fmla="*/ 9 h 42"/>
                <a:gd name="T10" fmla="*/ 14 w 63"/>
                <a:gd name="T11" fmla="*/ 12 h 42"/>
                <a:gd name="T12" fmla="*/ 12 w 63"/>
                <a:gd name="T13" fmla="*/ 23 h 42"/>
                <a:gd name="T14" fmla="*/ 12 w 63"/>
                <a:gd name="T15" fmla="*/ 42 h 42"/>
                <a:gd name="T16" fmla="*/ 0 w 63"/>
                <a:gd name="T17" fmla="*/ 42 h 42"/>
                <a:gd name="T18" fmla="*/ 0 w 63"/>
                <a:gd name="T19" fmla="*/ 1 h 42"/>
                <a:gd name="T20" fmla="*/ 9 w 63"/>
                <a:gd name="T21" fmla="*/ 1 h 42"/>
                <a:gd name="T22" fmla="*/ 11 w 63"/>
                <a:gd name="T23" fmla="*/ 6 h 42"/>
                <a:gd name="T24" fmla="*/ 11 w 63"/>
                <a:gd name="T25" fmla="*/ 6 h 42"/>
                <a:gd name="T26" fmla="*/ 16 w 63"/>
                <a:gd name="T27" fmla="*/ 2 h 42"/>
                <a:gd name="T28" fmla="*/ 23 w 63"/>
                <a:gd name="T29" fmla="*/ 0 h 42"/>
                <a:gd name="T30" fmla="*/ 36 w 63"/>
                <a:gd name="T31" fmla="*/ 6 h 42"/>
                <a:gd name="T32" fmla="*/ 37 w 63"/>
                <a:gd name="T33" fmla="*/ 6 h 42"/>
                <a:gd name="T34" fmla="*/ 42 w 63"/>
                <a:gd name="T35" fmla="*/ 1 h 42"/>
                <a:gd name="T36" fmla="*/ 49 w 63"/>
                <a:gd name="T37" fmla="*/ 0 h 42"/>
                <a:gd name="T38" fmla="*/ 60 w 63"/>
                <a:gd name="T39" fmla="*/ 4 h 42"/>
                <a:gd name="T40" fmla="*/ 63 w 63"/>
                <a:gd name="T41" fmla="*/ 15 h 42"/>
                <a:gd name="T42" fmla="*/ 63 w 63"/>
                <a:gd name="T43" fmla="*/ 42 h 42"/>
                <a:gd name="T44" fmla="*/ 52 w 63"/>
                <a:gd name="T45" fmla="*/ 42 h 42"/>
                <a:gd name="T46" fmla="*/ 52 w 63"/>
                <a:gd name="T47" fmla="*/ 18 h 42"/>
                <a:gd name="T48" fmla="*/ 51 w 63"/>
                <a:gd name="T49" fmla="*/ 11 h 42"/>
                <a:gd name="T50" fmla="*/ 46 w 63"/>
                <a:gd name="T51" fmla="*/ 9 h 42"/>
                <a:gd name="T52" fmla="*/ 40 w 63"/>
                <a:gd name="T53" fmla="*/ 12 h 42"/>
                <a:gd name="T54" fmla="*/ 38 w 63"/>
                <a:gd name="T55" fmla="*/ 21 h 42"/>
                <a:gd name="T56" fmla="*/ 38 w 63"/>
                <a:gd name="T5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" h="42">
                  <a:moveTo>
                    <a:pt x="38" y="42"/>
                  </a:moveTo>
                  <a:cubicBezTo>
                    <a:pt x="26" y="42"/>
                    <a:pt x="26" y="42"/>
                    <a:pt x="26" y="42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5"/>
                    <a:pt x="26" y="13"/>
                    <a:pt x="25" y="11"/>
                  </a:cubicBezTo>
                  <a:cubicBezTo>
                    <a:pt x="24" y="10"/>
                    <a:pt x="22" y="9"/>
                    <a:pt x="20" y="9"/>
                  </a:cubicBezTo>
                  <a:cubicBezTo>
                    <a:pt x="17" y="9"/>
                    <a:pt x="15" y="10"/>
                    <a:pt x="14" y="12"/>
                  </a:cubicBezTo>
                  <a:cubicBezTo>
                    <a:pt x="12" y="14"/>
                    <a:pt x="12" y="18"/>
                    <a:pt x="12" y="2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4"/>
                    <a:pt x="14" y="3"/>
                    <a:pt x="16" y="2"/>
                  </a:cubicBezTo>
                  <a:cubicBezTo>
                    <a:pt x="18" y="0"/>
                    <a:pt x="21" y="0"/>
                    <a:pt x="23" y="0"/>
                  </a:cubicBezTo>
                  <a:cubicBezTo>
                    <a:pt x="29" y="0"/>
                    <a:pt x="34" y="2"/>
                    <a:pt x="36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4"/>
                    <a:pt x="40" y="3"/>
                    <a:pt x="42" y="1"/>
                  </a:cubicBezTo>
                  <a:cubicBezTo>
                    <a:pt x="44" y="0"/>
                    <a:pt x="46" y="0"/>
                    <a:pt x="49" y="0"/>
                  </a:cubicBezTo>
                  <a:cubicBezTo>
                    <a:pt x="54" y="0"/>
                    <a:pt x="57" y="1"/>
                    <a:pt x="60" y="4"/>
                  </a:cubicBezTo>
                  <a:cubicBezTo>
                    <a:pt x="62" y="6"/>
                    <a:pt x="63" y="10"/>
                    <a:pt x="63" y="1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5"/>
                    <a:pt x="52" y="13"/>
                    <a:pt x="51" y="11"/>
                  </a:cubicBezTo>
                  <a:cubicBezTo>
                    <a:pt x="50" y="10"/>
                    <a:pt x="48" y="9"/>
                    <a:pt x="46" y="9"/>
                  </a:cubicBezTo>
                  <a:cubicBezTo>
                    <a:pt x="43" y="9"/>
                    <a:pt x="41" y="10"/>
                    <a:pt x="40" y="12"/>
                  </a:cubicBezTo>
                  <a:cubicBezTo>
                    <a:pt x="38" y="14"/>
                    <a:pt x="38" y="17"/>
                    <a:pt x="38" y="21"/>
                  </a:cubicBezTo>
                  <a:lnTo>
                    <a:pt x="38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2" name="Freeform 10"/>
            <p:cNvSpPr>
              <a:spLocks noEditPoints="1"/>
            </p:cNvSpPr>
            <p:nvPr/>
          </p:nvSpPr>
          <p:spPr bwMode="auto">
            <a:xfrm>
              <a:off x="8532688" y="3176734"/>
              <a:ext cx="232314" cy="364492"/>
            </a:xfrm>
            <a:custGeom>
              <a:avLst/>
              <a:gdLst>
                <a:gd name="T0" fmla="*/ 23 w 39"/>
                <a:gd name="T1" fmla="*/ 43 h 60"/>
                <a:gd name="T2" fmla="*/ 11 w 39"/>
                <a:gd name="T3" fmla="*/ 38 h 60"/>
                <a:gd name="T4" fmla="*/ 11 w 39"/>
                <a:gd name="T5" fmla="*/ 38 h 60"/>
                <a:gd name="T6" fmla="*/ 11 w 39"/>
                <a:gd name="T7" fmla="*/ 44 h 60"/>
                <a:gd name="T8" fmla="*/ 11 w 39"/>
                <a:gd name="T9" fmla="*/ 60 h 60"/>
                <a:gd name="T10" fmla="*/ 0 w 39"/>
                <a:gd name="T11" fmla="*/ 60 h 60"/>
                <a:gd name="T12" fmla="*/ 0 w 39"/>
                <a:gd name="T13" fmla="*/ 1 h 60"/>
                <a:gd name="T14" fmla="*/ 9 w 39"/>
                <a:gd name="T15" fmla="*/ 1 h 60"/>
                <a:gd name="T16" fmla="*/ 11 w 39"/>
                <a:gd name="T17" fmla="*/ 6 h 60"/>
                <a:gd name="T18" fmla="*/ 11 w 39"/>
                <a:gd name="T19" fmla="*/ 6 h 60"/>
                <a:gd name="T20" fmla="*/ 23 w 39"/>
                <a:gd name="T21" fmla="*/ 0 h 60"/>
                <a:gd name="T22" fmla="*/ 35 w 39"/>
                <a:gd name="T23" fmla="*/ 6 h 60"/>
                <a:gd name="T24" fmla="*/ 39 w 39"/>
                <a:gd name="T25" fmla="*/ 21 h 60"/>
                <a:gd name="T26" fmla="*/ 37 w 39"/>
                <a:gd name="T27" fmla="*/ 33 h 60"/>
                <a:gd name="T28" fmla="*/ 31 w 39"/>
                <a:gd name="T29" fmla="*/ 40 h 60"/>
                <a:gd name="T30" fmla="*/ 23 w 39"/>
                <a:gd name="T31" fmla="*/ 43 h 60"/>
                <a:gd name="T32" fmla="*/ 19 w 39"/>
                <a:gd name="T33" fmla="*/ 9 h 60"/>
                <a:gd name="T34" fmla="*/ 13 w 39"/>
                <a:gd name="T35" fmla="*/ 12 h 60"/>
                <a:gd name="T36" fmla="*/ 11 w 39"/>
                <a:gd name="T37" fmla="*/ 20 h 60"/>
                <a:gd name="T38" fmla="*/ 11 w 39"/>
                <a:gd name="T39" fmla="*/ 21 h 60"/>
                <a:gd name="T40" fmla="*/ 13 w 39"/>
                <a:gd name="T41" fmla="*/ 31 h 60"/>
                <a:gd name="T42" fmla="*/ 20 w 39"/>
                <a:gd name="T43" fmla="*/ 34 h 60"/>
                <a:gd name="T44" fmla="*/ 27 w 39"/>
                <a:gd name="T45" fmla="*/ 21 h 60"/>
                <a:gd name="T46" fmla="*/ 25 w 39"/>
                <a:gd name="T47" fmla="*/ 12 h 60"/>
                <a:gd name="T48" fmla="*/ 19 w 39"/>
                <a:gd name="T49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" h="60">
                  <a:moveTo>
                    <a:pt x="23" y="43"/>
                  </a:moveTo>
                  <a:cubicBezTo>
                    <a:pt x="18" y="43"/>
                    <a:pt x="14" y="41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41"/>
                    <a:pt x="11" y="43"/>
                    <a:pt x="11" y="44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2"/>
                    <a:pt x="18" y="0"/>
                    <a:pt x="23" y="0"/>
                  </a:cubicBezTo>
                  <a:cubicBezTo>
                    <a:pt x="28" y="0"/>
                    <a:pt x="32" y="2"/>
                    <a:pt x="35" y="6"/>
                  </a:cubicBezTo>
                  <a:cubicBezTo>
                    <a:pt x="37" y="9"/>
                    <a:pt x="39" y="15"/>
                    <a:pt x="39" y="21"/>
                  </a:cubicBezTo>
                  <a:cubicBezTo>
                    <a:pt x="39" y="26"/>
                    <a:pt x="38" y="30"/>
                    <a:pt x="37" y="33"/>
                  </a:cubicBezTo>
                  <a:cubicBezTo>
                    <a:pt x="36" y="36"/>
                    <a:pt x="34" y="39"/>
                    <a:pt x="31" y="40"/>
                  </a:cubicBezTo>
                  <a:cubicBezTo>
                    <a:pt x="29" y="42"/>
                    <a:pt x="26" y="43"/>
                    <a:pt x="23" y="43"/>
                  </a:cubicBezTo>
                  <a:close/>
                  <a:moveTo>
                    <a:pt x="19" y="9"/>
                  </a:moveTo>
                  <a:cubicBezTo>
                    <a:pt x="17" y="9"/>
                    <a:pt x="15" y="10"/>
                    <a:pt x="13" y="12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6"/>
                    <a:pt x="12" y="29"/>
                    <a:pt x="13" y="31"/>
                  </a:cubicBezTo>
                  <a:cubicBezTo>
                    <a:pt x="15" y="33"/>
                    <a:pt x="17" y="34"/>
                    <a:pt x="20" y="34"/>
                  </a:cubicBezTo>
                  <a:cubicBezTo>
                    <a:pt x="25" y="34"/>
                    <a:pt x="27" y="30"/>
                    <a:pt x="27" y="21"/>
                  </a:cubicBezTo>
                  <a:cubicBezTo>
                    <a:pt x="27" y="17"/>
                    <a:pt x="27" y="14"/>
                    <a:pt x="25" y="12"/>
                  </a:cubicBezTo>
                  <a:cubicBezTo>
                    <a:pt x="24" y="10"/>
                    <a:pt x="22" y="9"/>
                    <a:pt x="1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3" name="Freeform 11"/>
            <p:cNvSpPr>
              <a:spLocks noEditPoints="1"/>
            </p:cNvSpPr>
            <p:nvPr/>
          </p:nvSpPr>
          <p:spPr bwMode="auto">
            <a:xfrm>
              <a:off x="8801050" y="3176734"/>
              <a:ext cx="220298" cy="264357"/>
            </a:xfrm>
            <a:custGeom>
              <a:avLst/>
              <a:gdLst>
                <a:gd name="T0" fmla="*/ 29 w 37"/>
                <a:gd name="T1" fmla="*/ 42 h 43"/>
                <a:gd name="T2" fmla="*/ 27 w 37"/>
                <a:gd name="T3" fmla="*/ 37 h 43"/>
                <a:gd name="T4" fmla="*/ 27 w 37"/>
                <a:gd name="T5" fmla="*/ 37 h 43"/>
                <a:gd name="T6" fmla="*/ 21 w 37"/>
                <a:gd name="T7" fmla="*/ 42 h 43"/>
                <a:gd name="T8" fmla="*/ 13 w 37"/>
                <a:gd name="T9" fmla="*/ 43 h 43"/>
                <a:gd name="T10" fmla="*/ 4 w 37"/>
                <a:gd name="T11" fmla="*/ 39 h 43"/>
                <a:gd name="T12" fmla="*/ 0 w 37"/>
                <a:gd name="T13" fmla="*/ 30 h 43"/>
                <a:gd name="T14" fmla="*/ 5 w 37"/>
                <a:gd name="T15" fmla="*/ 20 h 43"/>
                <a:gd name="T16" fmla="*/ 19 w 37"/>
                <a:gd name="T17" fmla="*/ 17 h 43"/>
                <a:gd name="T18" fmla="*/ 26 w 37"/>
                <a:gd name="T19" fmla="*/ 16 h 43"/>
                <a:gd name="T20" fmla="*/ 26 w 37"/>
                <a:gd name="T21" fmla="*/ 15 h 43"/>
                <a:gd name="T22" fmla="*/ 20 w 37"/>
                <a:gd name="T23" fmla="*/ 8 h 43"/>
                <a:gd name="T24" fmla="*/ 8 w 37"/>
                <a:gd name="T25" fmla="*/ 11 h 43"/>
                <a:gd name="T26" fmla="*/ 4 w 37"/>
                <a:gd name="T27" fmla="*/ 4 h 43"/>
                <a:gd name="T28" fmla="*/ 20 w 37"/>
                <a:gd name="T29" fmla="*/ 0 h 43"/>
                <a:gd name="T30" fmla="*/ 33 w 37"/>
                <a:gd name="T31" fmla="*/ 3 h 43"/>
                <a:gd name="T32" fmla="*/ 37 w 37"/>
                <a:gd name="T33" fmla="*/ 15 h 43"/>
                <a:gd name="T34" fmla="*/ 37 w 37"/>
                <a:gd name="T35" fmla="*/ 42 h 43"/>
                <a:gd name="T36" fmla="*/ 29 w 37"/>
                <a:gd name="T37" fmla="*/ 42 h 43"/>
                <a:gd name="T38" fmla="*/ 26 w 37"/>
                <a:gd name="T39" fmla="*/ 23 h 43"/>
                <a:gd name="T40" fmla="*/ 22 w 37"/>
                <a:gd name="T41" fmla="*/ 23 h 43"/>
                <a:gd name="T42" fmla="*/ 14 w 37"/>
                <a:gd name="T43" fmla="*/ 25 h 43"/>
                <a:gd name="T44" fmla="*/ 12 w 37"/>
                <a:gd name="T45" fmla="*/ 30 h 43"/>
                <a:gd name="T46" fmla="*/ 18 w 37"/>
                <a:gd name="T47" fmla="*/ 35 h 43"/>
                <a:gd name="T48" fmla="*/ 24 w 37"/>
                <a:gd name="T49" fmla="*/ 32 h 43"/>
                <a:gd name="T50" fmla="*/ 26 w 37"/>
                <a:gd name="T51" fmla="*/ 26 h 43"/>
                <a:gd name="T52" fmla="*/ 26 w 37"/>
                <a:gd name="T5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" h="43">
                  <a:moveTo>
                    <a:pt x="29" y="42"/>
                  </a:move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5" y="39"/>
                    <a:pt x="23" y="41"/>
                    <a:pt x="21" y="42"/>
                  </a:cubicBezTo>
                  <a:cubicBezTo>
                    <a:pt x="19" y="42"/>
                    <a:pt x="16" y="43"/>
                    <a:pt x="13" y="43"/>
                  </a:cubicBezTo>
                  <a:cubicBezTo>
                    <a:pt x="9" y="43"/>
                    <a:pt x="6" y="42"/>
                    <a:pt x="4" y="39"/>
                  </a:cubicBezTo>
                  <a:cubicBezTo>
                    <a:pt x="2" y="37"/>
                    <a:pt x="0" y="34"/>
                    <a:pt x="0" y="30"/>
                  </a:cubicBezTo>
                  <a:cubicBezTo>
                    <a:pt x="0" y="25"/>
                    <a:pt x="2" y="22"/>
                    <a:pt x="5" y="20"/>
                  </a:cubicBezTo>
                  <a:cubicBezTo>
                    <a:pt x="8" y="18"/>
                    <a:pt x="13" y="17"/>
                    <a:pt x="19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6" y="8"/>
                    <a:pt x="12" y="9"/>
                    <a:pt x="8" y="1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9" y="1"/>
                    <a:pt x="14" y="0"/>
                    <a:pt x="20" y="0"/>
                  </a:cubicBezTo>
                  <a:cubicBezTo>
                    <a:pt x="26" y="0"/>
                    <a:pt x="30" y="1"/>
                    <a:pt x="33" y="3"/>
                  </a:cubicBezTo>
                  <a:cubicBezTo>
                    <a:pt x="36" y="6"/>
                    <a:pt x="37" y="10"/>
                    <a:pt x="37" y="15"/>
                  </a:cubicBezTo>
                  <a:cubicBezTo>
                    <a:pt x="37" y="42"/>
                    <a:pt x="37" y="42"/>
                    <a:pt x="37" y="42"/>
                  </a:cubicBezTo>
                  <a:lnTo>
                    <a:pt x="29" y="42"/>
                  </a:lnTo>
                  <a:close/>
                  <a:moveTo>
                    <a:pt x="26" y="23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18" y="23"/>
                    <a:pt x="16" y="24"/>
                    <a:pt x="14" y="25"/>
                  </a:cubicBezTo>
                  <a:cubicBezTo>
                    <a:pt x="13" y="26"/>
                    <a:pt x="12" y="28"/>
                    <a:pt x="12" y="30"/>
                  </a:cubicBezTo>
                  <a:cubicBezTo>
                    <a:pt x="12" y="33"/>
                    <a:pt x="14" y="35"/>
                    <a:pt x="18" y="35"/>
                  </a:cubicBezTo>
                  <a:cubicBezTo>
                    <a:pt x="20" y="35"/>
                    <a:pt x="22" y="34"/>
                    <a:pt x="24" y="32"/>
                  </a:cubicBezTo>
                  <a:cubicBezTo>
                    <a:pt x="25" y="31"/>
                    <a:pt x="26" y="29"/>
                    <a:pt x="26" y="26"/>
                  </a:cubicBez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4" name="Freeform 12"/>
            <p:cNvSpPr/>
            <p:nvPr/>
          </p:nvSpPr>
          <p:spPr bwMode="auto">
            <a:xfrm>
              <a:off x="9093445" y="3176734"/>
              <a:ext cx="228309" cy="256346"/>
            </a:xfrm>
            <a:custGeom>
              <a:avLst/>
              <a:gdLst>
                <a:gd name="T0" fmla="*/ 38 w 38"/>
                <a:gd name="T1" fmla="*/ 42 h 42"/>
                <a:gd name="T2" fmla="*/ 27 w 38"/>
                <a:gd name="T3" fmla="*/ 42 h 42"/>
                <a:gd name="T4" fmla="*/ 27 w 38"/>
                <a:gd name="T5" fmla="*/ 18 h 42"/>
                <a:gd name="T6" fmla="*/ 25 w 38"/>
                <a:gd name="T7" fmla="*/ 11 h 42"/>
                <a:gd name="T8" fmla="*/ 20 w 38"/>
                <a:gd name="T9" fmla="*/ 9 h 42"/>
                <a:gd name="T10" fmla="*/ 13 w 38"/>
                <a:gd name="T11" fmla="*/ 12 h 42"/>
                <a:gd name="T12" fmla="*/ 11 w 38"/>
                <a:gd name="T13" fmla="*/ 23 h 42"/>
                <a:gd name="T14" fmla="*/ 11 w 38"/>
                <a:gd name="T15" fmla="*/ 42 h 42"/>
                <a:gd name="T16" fmla="*/ 0 w 38"/>
                <a:gd name="T17" fmla="*/ 42 h 42"/>
                <a:gd name="T18" fmla="*/ 0 w 38"/>
                <a:gd name="T19" fmla="*/ 1 h 42"/>
                <a:gd name="T20" fmla="*/ 9 w 38"/>
                <a:gd name="T21" fmla="*/ 1 h 42"/>
                <a:gd name="T22" fmla="*/ 10 w 38"/>
                <a:gd name="T23" fmla="*/ 6 h 42"/>
                <a:gd name="T24" fmla="*/ 11 w 38"/>
                <a:gd name="T25" fmla="*/ 6 h 42"/>
                <a:gd name="T26" fmla="*/ 16 w 38"/>
                <a:gd name="T27" fmla="*/ 1 h 42"/>
                <a:gd name="T28" fmla="*/ 24 w 38"/>
                <a:gd name="T29" fmla="*/ 0 h 42"/>
                <a:gd name="T30" fmla="*/ 35 w 38"/>
                <a:gd name="T31" fmla="*/ 4 h 42"/>
                <a:gd name="T32" fmla="*/ 38 w 38"/>
                <a:gd name="T33" fmla="*/ 15 h 42"/>
                <a:gd name="T34" fmla="*/ 38 w 38"/>
                <a:gd name="T3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2">
                  <a:moveTo>
                    <a:pt x="38" y="42"/>
                  </a:moveTo>
                  <a:cubicBezTo>
                    <a:pt x="27" y="42"/>
                    <a:pt x="27" y="42"/>
                    <a:pt x="27" y="42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5"/>
                    <a:pt x="26" y="13"/>
                    <a:pt x="25" y="11"/>
                  </a:cubicBezTo>
                  <a:cubicBezTo>
                    <a:pt x="24" y="10"/>
                    <a:pt x="23" y="9"/>
                    <a:pt x="20" y="9"/>
                  </a:cubicBezTo>
                  <a:cubicBezTo>
                    <a:pt x="17" y="9"/>
                    <a:pt x="15" y="10"/>
                    <a:pt x="13" y="12"/>
                  </a:cubicBezTo>
                  <a:cubicBezTo>
                    <a:pt x="12" y="14"/>
                    <a:pt x="11" y="18"/>
                    <a:pt x="11" y="2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4"/>
                    <a:pt x="14" y="2"/>
                    <a:pt x="16" y="1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1"/>
                    <a:pt x="35" y="4"/>
                  </a:cubicBezTo>
                  <a:cubicBezTo>
                    <a:pt x="37" y="6"/>
                    <a:pt x="38" y="10"/>
                    <a:pt x="38" y="15"/>
                  </a:cubicBezTo>
                  <a:lnTo>
                    <a:pt x="38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5" name="Freeform 13"/>
            <p:cNvSpPr/>
            <p:nvPr/>
          </p:nvSpPr>
          <p:spPr bwMode="auto">
            <a:xfrm>
              <a:off x="9357803" y="3184745"/>
              <a:ext cx="256346" cy="356481"/>
            </a:xfrm>
            <a:custGeom>
              <a:avLst/>
              <a:gdLst>
                <a:gd name="T0" fmla="*/ 0 w 43"/>
                <a:gd name="T1" fmla="*/ 0 h 59"/>
                <a:gd name="T2" fmla="*/ 12 w 43"/>
                <a:gd name="T3" fmla="*/ 0 h 59"/>
                <a:gd name="T4" fmla="*/ 20 w 43"/>
                <a:gd name="T5" fmla="*/ 23 h 59"/>
                <a:gd name="T6" fmla="*/ 22 w 43"/>
                <a:gd name="T7" fmla="*/ 30 h 59"/>
                <a:gd name="T8" fmla="*/ 22 w 43"/>
                <a:gd name="T9" fmla="*/ 30 h 59"/>
                <a:gd name="T10" fmla="*/ 23 w 43"/>
                <a:gd name="T11" fmla="*/ 23 h 59"/>
                <a:gd name="T12" fmla="*/ 31 w 43"/>
                <a:gd name="T13" fmla="*/ 0 h 59"/>
                <a:gd name="T14" fmla="*/ 43 w 43"/>
                <a:gd name="T15" fmla="*/ 0 h 59"/>
                <a:gd name="T16" fmla="*/ 26 w 43"/>
                <a:gd name="T17" fmla="*/ 46 h 59"/>
                <a:gd name="T18" fmla="*/ 19 w 43"/>
                <a:gd name="T19" fmla="*/ 56 h 59"/>
                <a:gd name="T20" fmla="*/ 8 w 43"/>
                <a:gd name="T21" fmla="*/ 59 h 59"/>
                <a:gd name="T22" fmla="*/ 3 w 43"/>
                <a:gd name="T23" fmla="*/ 59 h 59"/>
                <a:gd name="T24" fmla="*/ 3 w 43"/>
                <a:gd name="T25" fmla="*/ 50 h 59"/>
                <a:gd name="T26" fmla="*/ 7 w 43"/>
                <a:gd name="T27" fmla="*/ 50 h 59"/>
                <a:gd name="T28" fmla="*/ 12 w 43"/>
                <a:gd name="T29" fmla="*/ 48 h 59"/>
                <a:gd name="T30" fmla="*/ 16 w 43"/>
                <a:gd name="T31" fmla="*/ 43 h 59"/>
                <a:gd name="T32" fmla="*/ 17 w 43"/>
                <a:gd name="T33" fmla="*/ 41 h 59"/>
                <a:gd name="T34" fmla="*/ 0 w 43"/>
                <a:gd name="T3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59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25"/>
                    <a:pt x="21" y="27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28"/>
                    <a:pt x="23" y="25"/>
                    <a:pt x="23" y="2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4" y="51"/>
                    <a:pt x="22" y="54"/>
                    <a:pt x="19" y="56"/>
                  </a:cubicBezTo>
                  <a:cubicBezTo>
                    <a:pt x="16" y="58"/>
                    <a:pt x="12" y="59"/>
                    <a:pt x="8" y="59"/>
                  </a:cubicBezTo>
                  <a:cubicBezTo>
                    <a:pt x="6" y="59"/>
                    <a:pt x="5" y="59"/>
                    <a:pt x="3" y="59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4" y="50"/>
                    <a:pt x="5" y="50"/>
                    <a:pt x="7" y="50"/>
                  </a:cubicBezTo>
                  <a:cubicBezTo>
                    <a:pt x="9" y="50"/>
                    <a:pt x="11" y="50"/>
                    <a:pt x="12" y="48"/>
                  </a:cubicBezTo>
                  <a:cubicBezTo>
                    <a:pt x="14" y="47"/>
                    <a:pt x="15" y="45"/>
                    <a:pt x="16" y="43"/>
                  </a:cubicBezTo>
                  <a:cubicBezTo>
                    <a:pt x="17" y="41"/>
                    <a:pt x="17" y="41"/>
                    <a:pt x="17" y="4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6" name="Freeform 14"/>
            <p:cNvSpPr/>
            <p:nvPr/>
          </p:nvSpPr>
          <p:spPr bwMode="auto">
            <a:xfrm>
              <a:off x="9770360" y="3176734"/>
              <a:ext cx="228309" cy="256346"/>
            </a:xfrm>
            <a:custGeom>
              <a:avLst/>
              <a:gdLst>
                <a:gd name="T0" fmla="*/ 38 w 38"/>
                <a:gd name="T1" fmla="*/ 42 h 42"/>
                <a:gd name="T2" fmla="*/ 27 w 38"/>
                <a:gd name="T3" fmla="*/ 42 h 42"/>
                <a:gd name="T4" fmla="*/ 27 w 38"/>
                <a:gd name="T5" fmla="*/ 18 h 42"/>
                <a:gd name="T6" fmla="*/ 25 w 38"/>
                <a:gd name="T7" fmla="*/ 11 h 42"/>
                <a:gd name="T8" fmla="*/ 20 w 38"/>
                <a:gd name="T9" fmla="*/ 9 h 42"/>
                <a:gd name="T10" fmla="*/ 13 w 38"/>
                <a:gd name="T11" fmla="*/ 12 h 42"/>
                <a:gd name="T12" fmla="*/ 11 w 38"/>
                <a:gd name="T13" fmla="*/ 23 h 42"/>
                <a:gd name="T14" fmla="*/ 11 w 38"/>
                <a:gd name="T15" fmla="*/ 42 h 42"/>
                <a:gd name="T16" fmla="*/ 0 w 38"/>
                <a:gd name="T17" fmla="*/ 42 h 42"/>
                <a:gd name="T18" fmla="*/ 0 w 38"/>
                <a:gd name="T19" fmla="*/ 1 h 42"/>
                <a:gd name="T20" fmla="*/ 9 w 38"/>
                <a:gd name="T21" fmla="*/ 1 h 42"/>
                <a:gd name="T22" fmla="*/ 10 w 38"/>
                <a:gd name="T23" fmla="*/ 6 h 42"/>
                <a:gd name="T24" fmla="*/ 11 w 38"/>
                <a:gd name="T25" fmla="*/ 6 h 42"/>
                <a:gd name="T26" fmla="*/ 16 w 38"/>
                <a:gd name="T27" fmla="*/ 1 h 42"/>
                <a:gd name="T28" fmla="*/ 24 w 38"/>
                <a:gd name="T29" fmla="*/ 0 h 42"/>
                <a:gd name="T30" fmla="*/ 35 w 38"/>
                <a:gd name="T31" fmla="*/ 4 h 42"/>
                <a:gd name="T32" fmla="*/ 38 w 38"/>
                <a:gd name="T33" fmla="*/ 15 h 42"/>
                <a:gd name="T34" fmla="*/ 38 w 38"/>
                <a:gd name="T3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2">
                  <a:moveTo>
                    <a:pt x="38" y="42"/>
                  </a:moveTo>
                  <a:cubicBezTo>
                    <a:pt x="27" y="42"/>
                    <a:pt x="27" y="42"/>
                    <a:pt x="27" y="42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5"/>
                    <a:pt x="26" y="13"/>
                    <a:pt x="25" y="11"/>
                  </a:cubicBezTo>
                  <a:cubicBezTo>
                    <a:pt x="24" y="10"/>
                    <a:pt x="23" y="9"/>
                    <a:pt x="20" y="9"/>
                  </a:cubicBezTo>
                  <a:cubicBezTo>
                    <a:pt x="17" y="9"/>
                    <a:pt x="15" y="10"/>
                    <a:pt x="13" y="12"/>
                  </a:cubicBezTo>
                  <a:cubicBezTo>
                    <a:pt x="12" y="14"/>
                    <a:pt x="11" y="18"/>
                    <a:pt x="11" y="2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4"/>
                    <a:pt x="14" y="2"/>
                    <a:pt x="16" y="1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1"/>
                    <a:pt x="35" y="4"/>
                  </a:cubicBezTo>
                  <a:cubicBezTo>
                    <a:pt x="37" y="6"/>
                    <a:pt x="38" y="10"/>
                    <a:pt x="38" y="15"/>
                  </a:cubicBezTo>
                  <a:lnTo>
                    <a:pt x="38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7" name="Freeform 15"/>
            <p:cNvSpPr>
              <a:spLocks noEditPoints="1"/>
            </p:cNvSpPr>
            <p:nvPr/>
          </p:nvSpPr>
          <p:spPr bwMode="auto">
            <a:xfrm>
              <a:off x="10054744" y="3176734"/>
              <a:ext cx="220298" cy="264357"/>
            </a:xfrm>
            <a:custGeom>
              <a:avLst/>
              <a:gdLst>
                <a:gd name="T0" fmla="*/ 29 w 37"/>
                <a:gd name="T1" fmla="*/ 42 h 43"/>
                <a:gd name="T2" fmla="*/ 27 w 37"/>
                <a:gd name="T3" fmla="*/ 37 h 43"/>
                <a:gd name="T4" fmla="*/ 27 w 37"/>
                <a:gd name="T5" fmla="*/ 37 h 43"/>
                <a:gd name="T6" fmla="*/ 21 w 37"/>
                <a:gd name="T7" fmla="*/ 42 h 43"/>
                <a:gd name="T8" fmla="*/ 13 w 37"/>
                <a:gd name="T9" fmla="*/ 43 h 43"/>
                <a:gd name="T10" fmla="*/ 4 w 37"/>
                <a:gd name="T11" fmla="*/ 39 h 43"/>
                <a:gd name="T12" fmla="*/ 0 w 37"/>
                <a:gd name="T13" fmla="*/ 30 h 43"/>
                <a:gd name="T14" fmla="*/ 5 w 37"/>
                <a:gd name="T15" fmla="*/ 20 h 43"/>
                <a:gd name="T16" fmla="*/ 19 w 37"/>
                <a:gd name="T17" fmla="*/ 17 h 43"/>
                <a:gd name="T18" fmla="*/ 26 w 37"/>
                <a:gd name="T19" fmla="*/ 16 h 43"/>
                <a:gd name="T20" fmla="*/ 26 w 37"/>
                <a:gd name="T21" fmla="*/ 15 h 43"/>
                <a:gd name="T22" fmla="*/ 19 w 37"/>
                <a:gd name="T23" fmla="*/ 8 h 43"/>
                <a:gd name="T24" fmla="*/ 8 w 37"/>
                <a:gd name="T25" fmla="*/ 11 h 43"/>
                <a:gd name="T26" fmla="*/ 4 w 37"/>
                <a:gd name="T27" fmla="*/ 4 h 43"/>
                <a:gd name="T28" fmla="*/ 20 w 37"/>
                <a:gd name="T29" fmla="*/ 0 h 43"/>
                <a:gd name="T30" fmla="*/ 33 w 37"/>
                <a:gd name="T31" fmla="*/ 3 h 43"/>
                <a:gd name="T32" fmla="*/ 37 w 37"/>
                <a:gd name="T33" fmla="*/ 15 h 43"/>
                <a:gd name="T34" fmla="*/ 37 w 37"/>
                <a:gd name="T35" fmla="*/ 42 h 43"/>
                <a:gd name="T36" fmla="*/ 29 w 37"/>
                <a:gd name="T37" fmla="*/ 42 h 43"/>
                <a:gd name="T38" fmla="*/ 26 w 37"/>
                <a:gd name="T39" fmla="*/ 23 h 43"/>
                <a:gd name="T40" fmla="*/ 22 w 37"/>
                <a:gd name="T41" fmla="*/ 23 h 43"/>
                <a:gd name="T42" fmla="*/ 14 w 37"/>
                <a:gd name="T43" fmla="*/ 25 h 43"/>
                <a:gd name="T44" fmla="*/ 12 w 37"/>
                <a:gd name="T45" fmla="*/ 30 h 43"/>
                <a:gd name="T46" fmla="*/ 17 w 37"/>
                <a:gd name="T47" fmla="*/ 35 h 43"/>
                <a:gd name="T48" fmla="*/ 24 w 37"/>
                <a:gd name="T49" fmla="*/ 32 h 43"/>
                <a:gd name="T50" fmla="*/ 26 w 37"/>
                <a:gd name="T51" fmla="*/ 26 h 43"/>
                <a:gd name="T52" fmla="*/ 26 w 37"/>
                <a:gd name="T5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" h="43">
                  <a:moveTo>
                    <a:pt x="29" y="42"/>
                  </a:move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5" y="39"/>
                    <a:pt x="23" y="41"/>
                    <a:pt x="21" y="42"/>
                  </a:cubicBezTo>
                  <a:cubicBezTo>
                    <a:pt x="19" y="42"/>
                    <a:pt x="16" y="43"/>
                    <a:pt x="13" y="43"/>
                  </a:cubicBezTo>
                  <a:cubicBezTo>
                    <a:pt x="9" y="43"/>
                    <a:pt x="6" y="42"/>
                    <a:pt x="4" y="39"/>
                  </a:cubicBezTo>
                  <a:cubicBezTo>
                    <a:pt x="1" y="37"/>
                    <a:pt x="0" y="34"/>
                    <a:pt x="0" y="30"/>
                  </a:cubicBezTo>
                  <a:cubicBezTo>
                    <a:pt x="0" y="25"/>
                    <a:pt x="2" y="22"/>
                    <a:pt x="5" y="20"/>
                  </a:cubicBezTo>
                  <a:cubicBezTo>
                    <a:pt x="8" y="18"/>
                    <a:pt x="13" y="17"/>
                    <a:pt x="19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0"/>
                    <a:pt x="24" y="8"/>
                    <a:pt x="19" y="8"/>
                  </a:cubicBezTo>
                  <a:cubicBezTo>
                    <a:pt x="16" y="8"/>
                    <a:pt x="12" y="9"/>
                    <a:pt x="8" y="1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9" y="1"/>
                    <a:pt x="14" y="0"/>
                    <a:pt x="20" y="0"/>
                  </a:cubicBezTo>
                  <a:cubicBezTo>
                    <a:pt x="25" y="0"/>
                    <a:pt x="30" y="1"/>
                    <a:pt x="33" y="3"/>
                  </a:cubicBezTo>
                  <a:cubicBezTo>
                    <a:pt x="36" y="6"/>
                    <a:pt x="37" y="10"/>
                    <a:pt x="37" y="15"/>
                  </a:cubicBezTo>
                  <a:cubicBezTo>
                    <a:pt x="37" y="42"/>
                    <a:pt x="37" y="42"/>
                    <a:pt x="37" y="42"/>
                  </a:cubicBezTo>
                  <a:lnTo>
                    <a:pt x="29" y="42"/>
                  </a:lnTo>
                  <a:close/>
                  <a:moveTo>
                    <a:pt x="26" y="23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18" y="23"/>
                    <a:pt x="16" y="24"/>
                    <a:pt x="14" y="25"/>
                  </a:cubicBezTo>
                  <a:cubicBezTo>
                    <a:pt x="13" y="26"/>
                    <a:pt x="12" y="28"/>
                    <a:pt x="12" y="30"/>
                  </a:cubicBezTo>
                  <a:cubicBezTo>
                    <a:pt x="12" y="33"/>
                    <a:pt x="14" y="35"/>
                    <a:pt x="17" y="35"/>
                  </a:cubicBezTo>
                  <a:cubicBezTo>
                    <a:pt x="20" y="35"/>
                    <a:pt x="22" y="34"/>
                    <a:pt x="24" y="32"/>
                  </a:cubicBezTo>
                  <a:cubicBezTo>
                    <a:pt x="25" y="31"/>
                    <a:pt x="26" y="29"/>
                    <a:pt x="26" y="26"/>
                  </a:cubicBez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8" name="Freeform 16"/>
            <p:cNvSpPr/>
            <p:nvPr/>
          </p:nvSpPr>
          <p:spPr bwMode="auto">
            <a:xfrm>
              <a:off x="10347139" y="3176734"/>
              <a:ext cx="376509" cy="256346"/>
            </a:xfrm>
            <a:custGeom>
              <a:avLst/>
              <a:gdLst>
                <a:gd name="T0" fmla="*/ 37 w 63"/>
                <a:gd name="T1" fmla="*/ 42 h 42"/>
                <a:gd name="T2" fmla="*/ 26 w 63"/>
                <a:gd name="T3" fmla="*/ 42 h 42"/>
                <a:gd name="T4" fmla="*/ 26 w 63"/>
                <a:gd name="T5" fmla="*/ 18 h 42"/>
                <a:gd name="T6" fmla="*/ 24 w 63"/>
                <a:gd name="T7" fmla="*/ 11 h 42"/>
                <a:gd name="T8" fmla="*/ 19 w 63"/>
                <a:gd name="T9" fmla="*/ 9 h 42"/>
                <a:gd name="T10" fmla="*/ 13 w 63"/>
                <a:gd name="T11" fmla="*/ 12 h 42"/>
                <a:gd name="T12" fmla="*/ 11 w 63"/>
                <a:gd name="T13" fmla="*/ 23 h 42"/>
                <a:gd name="T14" fmla="*/ 11 w 63"/>
                <a:gd name="T15" fmla="*/ 42 h 42"/>
                <a:gd name="T16" fmla="*/ 0 w 63"/>
                <a:gd name="T17" fmla="*/ 42 h 42"/>
                <a:gd name="T18" fmla="*/ 0 w 63"/>
                <a:gd name="T19" fmla="*/ 1 h 42"/>
                <a:gd name="T20" fmla="*/ 8 w 63"/>
                <a:gd name="T21" fmla="*/ 1 h 42"/>
                <a:gd name="T22" fmla="*/ 10 w 63"/>
                <a:gd name="T23" fmla="*/ 6 h 42"/>
                <a:gd name="T24" fmla="*/ 11 w 63"/>
                <a:gd name="T25" fmla="*/ 6 h 42"/>
                <a:gd name="T26" fmla="*/ 15 w 63"/>
                <a:gd name="T27" fmla="*/ 2 h 42"/>
                <a:gd name="T28" fmla="*/ 23 w 63"/>
                <a:gd name="T29" fmla="*/ 0 h 42"/>
                <a:gd name="T30" fmla="*/ 35 w 63"/>
                <a:gd name="T31" fmla="*/ 6 h 42"/>
                <a:gd name="T32" fmla="*/ 36 w 63"/>
                <a:gd name="T33" fmla="*/ 6 h 42"/>
                <a:gd name="T34" fmla="*/ 41 w 63"/>
                <a:gd name="T35" fmla="*/ 1 h 42"/>
                <a:gd name="T36" fmla="*/ 49 w 63"/>
                <a:gd name="T37" fmla="*/ 0 h 42"/>
                <a:gd name="T38" fmla="*/ 59 w 63"/>
                <a:gd name="T39" fmla="*/ 4 h 42"/>
                <a:gd name="T40" fmla="*/ 63 w 63"/>
                <a:gd name="T41" fmla="*/ 15 h 42"/>
                <a:gd name="T42" fmla="*/ 63 w 63"/>
                <a:gd name="T43" fmla="*/ 42 h 42"/>
                <a:gd name="T44" fmla="*/ 51 w 63"/>
                <a:gd name="T45" fmla="*/ 42 h 42"/>
                <a:gd name="T46" fmla="*/ 51 w 63"/>
                <a:gd name="T47" fmla="*/ 18 h 42"/>
                <a:gd name="T48" fmla="*/ 50 w 63"/>
                <a:gd name="T49" fmla="*/ 11 h 42"/>
                <a:gd name="T50" fmla="*/ 45 w 63"/>
                <a:gd name="T51" fmla="*/ 9 h 42"/>
                <a:gd name="T52" fmla="*/ 39 w 63"/>
                <a:gd name="T53" fmla="*/ 12 h 42"/>
                <a:gd name="T54" fmla="*/ 37 w 63"/>
                <a:gd name="T55" fmla="*/ 21 h 42"/>
                <a:gd name="T56" fmla="*/ 37 w 63"/>
                <a:gd name="T5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" h="42">
                  <a:moveTo>
                    <a:pt x="37" y="42"/>
                  </a:moveTo>
                  <a:cubicBezTo>
                    <a:pt x="26" y="42"/>
                    <a:pt x="26" y="42"/>
                    <a:pt x="26" y="42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5"/>
                    <a:pt x="25" y="13"/>
                    <a:pt x="24" y="11"/>
                  </a:cubicBezTo>
                  <a:cubicBezTo>
                    <a:pt x="23" y="10"/>
                    <a:pt x="22" y="9"/>
                    <a:pt x="19" y="9"/>
                  </a:cubicBezTo>
                  <a:cubicBezTo>
                    <a:pt x="17" y="9"/>
                    <a:pt x="14" y="10"/>
                    <a:pt x="13" y="12"/>
                  </a:cubicBezTo>
                  <a:cubicBezTo>
                    <a:pt x="12" y="14"/>
                    <a:pt x="11" y="18"/>
                    <a:pt x="11" y="2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4"/>
                    <a:pt x="13" y="3"/>
                    <a:pt x="15" y="2"/>
                  </a:cubicBezTo>
                  <a:cubicBezTo>
                    <a:pt x="18" y="0"/>
                    <a:pt x="20" y="0"/>
                    <a:pt x="23" y="0"/>
                  </a:cubicBezTo>
                  <a:cubicBezTo>
                    <a:pt x="29" y="0"/>
                    <a:pt x="33" y="2"/>
                    <a:pt x="35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7" y="4"/>
                    <a:pt x="39" y="3"/>
                    <a:pt x="41" y="1"/>
                  </a:cubicBezTo>
                  <a:cubicBezTo>
                    <a:pt x="43" y="0"/>
                    <a:pt x="46" y="0"/>
                    <a:pt x="49" y="0"/>
                  </a:cubicBezTo>
                  <a:cubicBezTo>
                    <a:pt x="53" y="0"/>
                    <a:pt x="57" y="1"/>
                    <a:pt x="59" y="4"/>
                  </a:cubicBezTo>
                  <a:cubicBezTo>
                    <a:pt x="62" y="6"/>
                    <a:pt x="63" y="10"/>
                    <a:pt x="63" y="1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5"/>
                    <a:pt x="51" y="13"/>
                    <a:pt x="50" y="11"/>
                  </a:cubicBezTo>
                  <a:cubicBezTo>
                    <a:pt x="49" y="10"/>
                    <a:pt x="47" y="9"/>
                    <a:pt x="45" y="9"/>
                  </a:cubicBezTo>
                  <a:cubicBezTo>
                    <a:pt x="42" y="9"/>
                    <a:pt x="40" y="10"/>
                    <a:pt x="39" y="12"/>
                  </a:cubicBezTo>
                  <a:cubicBezTo>
                    <a:pt x="38" y="14"/>
                    <a:pt x="37" y="17"/>
                    <a:pt x="37" y="21"/>
                  </a:cubicBezTo>
                  <a:lnTo>
                    <a:pt x="37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9" name="Freeform 17"/>
            <p:cNvSpPr>
              <a:spLocks noEditPoints="1"/>
            </p:cNvSpPr>
            <p:nvPr/>
          </p:nvSpPr>
          <p:spPr bwMode="auto">
            <a:xfrm>
              <a:off x="10779724" y="3176734"/>
              <a:ext cx="224303" cy="264357"/>
            </a:xfrm>
            <a:custGeom>
              <a:avLst/>
              <a:gdLst>
                <a:gd name="T0" fmla="*/ 21 w 38"/>
                <a:gd name="T1" fmla="*/ 43 h 43"/>
                <a:gd name="T2" fmla="*/ 6 w 38"/>
                <a:gd name="T3" fmla="*/ 37 h 43"/>
                <a:gd name="T4" fmla="*/ 0 w 38"/>
                <a:gd name="T5" fmla="*/ 22 h 43"/>
                <a:gd name="T6" fmla="*/ 5 w 38"/>
                <a:gd name="T7" fmla="*/ 6 h 43"/>
                <a:gd name="T8" fmla="*/ 20 w 38"/>
                <a:gd name="T9" fmla="*/ 0 h 43"/>
                <a:gd name="T10" fmla="*/ 33 w 38"/>
                <a:gd name="T11" fmla="*/ 5 h 43"/>
                <a:gd name="T12" fmla="*/ 38 w 38"/>
                <a:gd name="T13" fmla="*/ 19 h 43"/>
                <a:gd name="T14" fmla="*/ 38 w 38"/>
                <a:gd name="T15" fmla="*/ 24 h 43"/>
                <a:gd name="T16" fmla="*/ 11 w 38"/>
                <a:gd name="T17" fmla="*/ 24 h 43"/>
                <a:gd name="T18" fmla="*/ 14 w 38"/>
                <a:gd name="T19" fmla="*/ 32 h 43"/>
                <a:gd name="T20" fmla="*/ 22 w 38"/>
                <a:gd name="T21" fmla="*/ 34 h 43"/>
                <a:gd name="T22" fmla="*/ 29 w 38"/>
                <a:gd name="T23" fmla="*/ 34 h 43"/>
                <a:gd name="T24" fmla="*/ 36 w 38"/>
                <a:gd name="T25" fmla="*/ 31 h 43"/>
                <a:gd name="T26" fmla="*/ 36 w 38"/>
                <a:gd name="T27" fmla="*/ 40 h 43"/>
                <a:gd name="T28" fmla="*/ 29 w 38"/>
                <a:gd name="T29" fmla="*/ 42 h 43"/>
                <a:gd name="T30" fmla="*/ 21 w 38"/>
                <a:gd name="T31" fmla="*/ 43 h 43"/>
                <a:gd name="T32" fmla="*/ 20 w 38"/>
                <a:gd name="T33" fmla="*/ 8 h 43"/>
                <a:gd name="T34" fmla="*/ 14 w 38"/>
                <a:gd name="T35" fmla="*/ 10 h 43"/>
                <a:gd name="T36" fmla="*/ 12 w 38"/>
                <a:gd name="T37" fmla="*/ 17 h 43"/>
                <a:gd name="T38" fmla="*/ 28 w 38"/>
                <a:gd name="T39" fmla="*/ 17 h 43"/>
                <a:gd name="T40" fmla="*/ 25 w 38"/>
                <a:gd name="T41" fmla="*/ 10 h 43"/>
                <a:gd name="T42" fmla="*/ 20 w 38"/>
                <a:gd name="T43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43">
                  <a:moveTo>
                    <a:pt x="21" y="43"/>
                  </a:moveTo>
                  <a:cubicBezTo>
                    <a:pt x="15" y="43"/>
                    <a:pt x="9" y="41"/>
                    <a:pt x="6" y="37"/>
                  </a:cubicBezTo>
                  <a:cubicBezTo>
                    <a:pt x="2" y="34"/>
                    <a:pt x="0" y="28"/>
                    <a:pt x="0" y="22"/>
                  </a:cubicBezTo>
                  <a:cubicBezTo>
                    <a:pt x="0" y="15"/>
                    <a:pt x="2" y="9"/>
                    <a:pt x="5" y="6"/>
                  </a:cubicBezTo>
                  <a:cubicBezTo>
                    <a:pt x="9" y="2"/>
                    <a:pt x="13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8"/>
                    <a:pt x="38" y="13"/>
                    <a:pt x="38" y="19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2" y="27"/>
                    <a:pt x="12" y="30"/>
                    <a:pt x="14" y="32"/>
                  </a:cubicBezTo>
                  <a:cubicBezTo>
                    <a:pt x="16" y="34"/>
                    <a:pt x="19" y="34"/>
                    <a:pt x="22" y="34"/>
                  </a:cubicBezTo>
                  <a:cubicBezTo>
                    <a:pt x="24" y="34"/>
                    <a:pt x="27" y="34"/>
                    <a:pt x="29" y="34"/>
                  </a:cubicBezTo>
                  <a:cubicBezTo>
                    <a:pt x="31" y="33"/>
                    <a:pt x="33" y="32"/>
                    <a:pt x="36" y="3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4" y="41"/>
                    <a:pt x="32" y="42"/>
                    <a:pt x="29" y="42"/>
                  </a:cubicBezTo>
                  <a:cubicBezTo>
                    <a:pt x="27" y="43"/>
                    <a:pt x="24" y="43"/>
                    <a:pt x="21" y="43"/>
                  </a:cubicBezTo>
                  <a:close/>
                  <a:moveTo>
                    <a:pt x="20" y="8"/>
                  </a:moveTo>
                  <a:cubicBezTo>
                    <a:pt x="17" y="8"/>
                    <a:pt x="15" y="9"/>
                    <a:pt x="14" y="10"/>
                  </a:cubicBezTo>
                  <a:cubicBezTo>
                    <a:pt x="13" y="12"/>
                    <a:pt x="12" y="14"/>
                    <a:pt x="12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4"/>
                    <a:pt x="27" y="12"/>
                    <a:pt x="25" y="10"/>
                  </a:cubicBezTo>
                  <a:cubicBezTo>
                    <a:pt x="24" y="9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90" name="TextBox 13"/>
          <p:cNvSpPr txBox="1">
            <a:spLocks noChangeArrowheads="1"/>
          </p:cNvSpPr>
          <p:nvPr/>
        </p:nvSpPr>
        <p:spPr bwMode="auto">
          <a:xfrm>
            <a:off x="7521913" y="1575188"/>
            <a:ext cx="3071613" cy="132374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8000" spc="300" dirty="0">
                <a:ln w="0"/>
                <a:solidFill>
                  <a:prstClr val="white"/>
                </a:solidFill>
                <a:latin typeface="Swis721 Blk BT" panose="020B0904030502020204" pitchFamily="34" charset="0"/>
                <a:ea typeface="Yu Gothic Light" panose="020B0300000000000000" pitchFamily="34" charset="-128"/>
              </a:rPr>
              <a:t>PPT</a:t>
            </a:r>
            <a:endParaRPr lang="zh-CN" altLang="en-US" sz="8000" spc="300" dirty="0">
              <a:ln w="0"/>
              <a:solidFill>
                <a:prstClr val="white"/>
              </a:solidFill>
              <a:latin typeface="Swis721 Blk BT" panose="020B0904030502020204" pitchFamily="34" charset="0"/>
              <a:ea typeface="Yu Gothic Light" panose="020B0300000000000000" pitchFamily="34" charset="-128"/>
            </a:endParaRPr>
          </a:p>
        </p:txBody>
      </p:sp>
      <p:sp>
        <p:nvSpPr>
          <p:cNvPr id="91" name="TextBox 13"/>
          <p:cNvSpPr txBox="1">
            <a:spLocks noChangeArrowheads="1"/>
          </p:cNvSpPr>
          <p:nvPr/>
        </p:nvSpPr>
        <p:spPr bwMode="auto">
          <a:xfrm>
            <a:off x="9127669" y="5439031"/>
            <a:ext cx="3280851" cy="584910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3200" dirty="0" err="1">
                <a:ln w="0"/>
                <a:solidFill>
                  <a:srgbClr val="394A51"/>
                </a:solidFill>
                <a:latin typeface="Segoe UI Black" panose="020B0704020202020204" pitchFamily="34" charset="0"/>
                <a:ea typeface="Yu Gothic Light" panose="020B0300000000000000" pitchFamily="34" charset="-128"/>
                <a:cs typeface="Segoe UI Black" panose="020B0704020202020204" pitchFamily="34" charset="0"/>
              </a:rPr>
              <a:t>Thankyou</a:t>
            </a:r>
            <a:endParaRPr lang="zh-CN" altLang="en-US" sz="3200" dirty="0">
              <a:ln w="0"/>
              <a:solidFill>
                <a:srgbClr val="394A51"/>
              </a:solidFill>
              <a:latin typeface="Segoe UI Black" panose="020B0704020202020204" pitchFamily="34" charset="0"/>
              <a:ea typeface="Yu Gothic Light" panose="020B0300000000000000" pitchFamily="34" charset="-128"/>
              <a:cs typeface="Segoe UI Black" panose="020B0704020202020204" pitchFamily="34" charset="0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6936139" y="5902206"/>
            <a:ext cx="4646306" cy="277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200" b="0" spc="300" dirty="0">
                <a:solidFill>
                  <a:srgbClr val="7A9B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Shanghai Rapidesign Advertising Co.,ltd</a:t>
            </a:r>
            <a:r>
              <a:rPr lang="en-US" altLang="zh-CN" sz="1200" b="0" spc="300" dirty="0">
                <a:solidFill>
                  <a:srgbClr val="BACB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endParaRPr lang="zh-CN" altLang="en-US" sz="1200" b="0" spc="300" dirty="0">
              <a:solidFill>
                <a:srgbClr val="BACBD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890" y="2348474"/>
            <a:ext cx="760182" cy="216244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05326" y="2082276"/>
            <a:ext cx="4023789" cy="3361516"/>
            <a:chOff x="1005455" y="2081794"/>
            <a:chExt cx="4024313" cy="3360738"/>
          </a:xfrm>
        </p:grpSpPr>
        <p:grpSp>
          <p:nvGrpSpPr>
            <p:cNvPr id="52" name="组合 51"/>
            <p:cNvGrpSpPr/>
            <p:nvPr/>
          </p:nvGrpSpPr>
          <p:grpSpPr>
            <a:xfrm>
              <a:off x="1005455" y="2081794"/>
              <a:ext cx="4024313" cy="3360738"/>
              <a:chOff x="1005455" y="2081794"/>
              <a:chExt cx="4024313" cy="3360738"/>
            </a:xfrm>
          </p:grpSpPr>
          <p:sp>
            <p:nvSpPr>
              <p:cNvPr id="14" name="任意多边形 13"/>
              <p:cNvSpPr/>
              <p:nvPr/>
            </p:nvSpPr>
            <p:spPr>
              <a:xfrm>
                <a:off x="1009547" y="4625975"/>
                <a:ext cx="3956128" cy="403225"/>
              </a:xfrm>
              <a:custGeom>
                <a:avLst/>
                <a:gdLst>
                  <a:gd name="connsiteX0" fmla="*/ 0 w 4010025"/>
                  <a:gd name="connsiteY0" fmla="*/ 19050 h 428625"/>
                  <a:gd name="connsiteX1" fmla="*/ 95250 w 4010025"/>
                  <a:gd name="connsiteY1" fmla="*/ 428625 h 428625"/>
                  <a:gd name="connsiteX2" fmla="*/ 4010025 w 4010025"/>
                  <a:gd name="connsiteY2" fmla="*/ 428625 h 428625"/>
                  <a:gd name="connsiteX3" fmla="*/ 4010025 w 4010025"/>
                  <a:gd name="connsiteY3" fmla="*/ 0 h 428625"/>
                  <a:gd name="connsiteX4" fmla="*/ 0 w 4010025"/>
                  <a:gd name="connsiteY4" fmla="*/ 19050 h 428625"/>
                  <a:gd name="connsiteX0-1" fmla="*/ 0 w 4000500"/>
                  <a:gd name="connsiteY0-2" fmla="*/ 19050 h 428625"/>
                  <a:gd name="connsiteX1-3" fmla="*/ 85725 w 4000500"/>
                  <a:gd name="connsiteY1-4" fmla="*/ 428625 h 428625"/>
                  <a:gd name="connsiteX2-5" fmla="*/ 4000500 w 4000500"/>
                  <a:gd name="connsiteY2-6" fmla="*/ 428625 h 428625"/>
                  <a:gd name="connsiteX3-7" fmla="*/ 4000500 w 4000500"/>
                  <a:gd name="connsiteY3-8" fmla="*/ 0 h 428625"/>
                  <a:gd name="connsiteX4-9" fmla="*/ 0 w 4000500"/>
                  <a:gd name="connsiteY4-10" fmla="*/ 19050 h 428625"/>
                  <a:gd name="connsiteX0-11" fmla="*/ 443 w 4000943"/>
                  <a:gd name="connsiteY0-12" fmla="*/ 19050 h 428625"/>
                  <a:gd name="connsiteX1-13" fmla="*/ 86168 w 4000943"/>
                  <a:gd name="connsiteY1-14" fmla="*/ 428625 h 428625"/>
                  <a:gd name="connsiteX2-15" fmla="*/ 4000943 w 4000943"/>
                  <a:gd name="connsiteY2-16" fmla="*/ 428625 h 428625"/>
                  <a:gd name="connsiteX3-17" fmla="*/ 4000943 w 4000943"/>
                  <a:gd name="connsiteY3-18" fmla="*/ 0 h 428625"/>
                  <a:gd name="connsiteX4-19" fmla="*/ 443 w 4000943"/>
                  <a:gd name="connsiteY4-20" fmla="*/ 19050 h 428625"/>
                  <a:gd name="connsiteX0-21" fmla="*/ 4686 w 4005186"/>
                  <a:gd name="connsiteY0-22" fmla="*/ 19050 h 428625"/>
                  <a:gd name="connsiteX1-23" fmla="*/ 90411 w 4005186"/>
                  <a:gd name="connsiteY1-24" fmla="*/ 428625 h 428625"/>
                  <a:gd name="connsiteX2-25" fmla="*/ 4005186 w 4005186"/>
                  <a:gd name="connsiteY2-26" fmla="*/ 428625 h 428625"/>
                  <a:gd name="connsiteX3-27" fmla="*/ 4005186 w 4005186"/>
                  <a:gd name="connsiteY3-28" fmla="*/ 0 h 428625"/>
                  <a:gd name="connsiteX4-29" fmla="*/ 4686 w 4005186"/>
                  <a:gd name="connsiteY4-30" fmla="*/ 19050 h 428625"/>
                  <a:gd name="connsiteX0-31" fmla="*/ 1510 w 4002010"/>
                  <a:gd name="connsiteY0-32" fmla="*/ 19050 h 428625"/>
                  <a:gd name="connsiteX1-33" fmla="*/ 112635 w 4002010"/>
                  <a:gd name="connsiteY1-34" fmla="*/ 422275 h 428625"/>
                  <a:gd name="connsiteX2-35" fmla="*/ 4002010 w 4002010"/>
                  <a:gd name="connsiteY2-36" fmla="*/ 428625 h 428625"/>
                  <a:gd name="connsiteX3-37" fmla="*/ 4002010 w 4002010"/>
                  <a:gd name="connsiteY3-38" fmla="*/ 0 h 428625"/>
                  <a:gd name="connsiteX4-39" fmla="*/ 1510 w 4002010"/>
                  <a:gd name="connsiteY4-40" fmla="*/ 19050 h 428625"/>
                  <a:gd name="connsiteX0-41" fmla="*/ 5817 w 4006317"/>
                  <a:gd name="connsiteY0-42" fmla="*/ 19050 h 428625"/>
                  <a:gd name="connsiteX1-43" fmla="*/ 116942 w 4006317"/>
                  <a:gd name="connsiteY1-44" fmla="*/ 422275 h 428625"/>
                  <a:gd name="connsiteX2-45" fmla="*/ 4006317 w 4006317"/>
                  <a:gd name="connsiteY2-46" fmla="*/ 428625 h 428625"/>
                  <a:gd name="connsiteX3-47" fmla="*/ 4006317 w 4006317"/>
                  <a:gd name="connsiteY3-48" fmla="*/ 0 h 428625"/>
                  <a:gd name="connsiteX4-49" fmla="*/ 5817 w 4006317"/>
                  <a:gd name="connsiteY4-50" fmla="*/ 19050 h 428625"/>
                  <a:gd name="connsiteX0-51" fmla="*/ 5817 w 4006317"/>
                  <a:gd name="connsiteY0-52" fmla="*/ 2936 h 412511"/>
                  <a:gd name="connsiteX1-53" fmla="*/ 116942 w 4006317"/>
                  <a:gd name="connsiteY1-54" fmla="*/ 406161 h 412511"/>
                  <a:gd name="connsiteX2-55" fmla="*/ 4006317 w 4006317"/>
                  <a:gd name="connsiteY2-56" fmla="*/ 412511 h 412511"/>
                  <a:gd name="connsiteX3-57" fmla="*/ 3955517 w 4006317"/>
                  <a:gd name="connsiteY3-58" fmla="*/ 0 h 412511"/>
                  <a:gd name="connsiteX4-59" fmla="*/ 5817 w 4006317"/>
                  <a:gd name="connsiteY4-60" fmla="*/ 2936 h 412511"/>
                  <a:gd name="connsiteX0-61" fmla="*/ 5817 w 3961867"/>
                  <a:gd name="connsiteY0-62" fmla="*/ 2936 h 409288"/>
                  <a:gd name="connsiteX1-63" fmla="*/ 116942 w 3961867"/>
                  <a:gd name="connsiteY1-64" fmla="*/ 406161 h 409288"/>
                  <a:gd name="connsiteX2-65" fmla="*/ 3961867 w 3961867"/>
                  <a:gd name="connsiteY2-66" fmla="*/ 409288 h 409288"/>
                  <a:gd name="connsiteX3-67" fmla="*/ 3955517 w 3961867"/>
                  <a:gd name="connsiteY3-68" fmla="*/ 0 h 409288"/>
                  <a:gd name="connsiteX4-69" fmla="*/ 5817 w 3961867"/>
                  <a:gd name="connsiteY4-70" fmla="*/ 2936 h 409288"/>
                  <a:gd name="connsiteX0-71" fmla="*/ 5817 w 3956128"/>
                  <a:gd name="connsiteY0-72" fmla="*/ 2936 h 409288"/>
                  <a:gd name="connsiteX1-73" fmla="*/ 116942 w 3956128"/>
                  <a:gd name="connsiteY1-74" fmla="*/ 406161 h 409288"/>
                  <a:gd name="connsiteX2-75" fmla="*/ 3955517 w 3956128"/>
                  <a:gd name="connsiteY2-76" fmla="*/ 409288 h 409288"/>
                  <a:gd name="connsiteX3-77" fmla="*/ 3955517 w 3956128"/>
                  <a:gd name="connsiteY3-78" fmla="*/ 0 h 409288"/>
                  <a:gd name="connsiteX4-79" fmla="*/ 5817 w 3956128"/>
                  <a:gd name="connsiteY4-80" fmla="*/ 2936 h 40928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956128" h="409288">
                    <a:moveTo>
                      <a:pt x="5817" y="2936"/>
                    </a:moveTo>
                    <a:cubicBezTo>
                      <a:pt x="-533" y="171211"/>
                      <a:pt x="-25933" y="342661"/>
                      <a:pt x="116942" y="406161"/>
                    </a:cubicBezTo>
                    <a:lnTo>
                      <a:pt x="3955517" y="409288"/>
                    </a:lnTo>
                    <a:cubicBezTo>
                      <a:pt x="3953400" y="272859"/>
                      <a:pt x="3957634" y="136429"/>
                      <a:pt x="3955517" y="0"/>
                    </a:cubicBezTo>
                    <a:lnTo>
                      <a:pt x="5817" y="2936"/>
                    </a:lnTo>
                    <a:close/>
                  </a:path>
                </a:pathLst>
              </a:cu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1005455" y="2081794"/>
                <a:ext cx="4024313" cy="3360738"/>
                <a:chOff x="768351" y="2090738"/>
                <a:chExt cx="4024313" cy="3360738"/>
              </a:xfrm>
            </p:grpSpPr>
            <p:pic>
              <p:nvPicPr>
                <p:cNvPr id="1029" name="Picture 5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5038" y="4886325"/>
                  <a:ext cx="1150938" cy="452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" name="Rectangle 6"/>
                <p:cNvSpPr>
                  <a:spLocks noChangeArrowheads="1"/>
                </p:cNvSpPr>
                <p:nvPr/>
              </p:nvSpPr>
              <p:spPr bwMode="auto">
                <a:xfrm>
                  <a:off x="2076451" y="5335588"/>
                  <a:ext cx="1406525" cy="115888"/>
                </a:xfrm>
                <a:prstGeom prst="rect">
                  <a:avLst/>
                </a:prstGeom>
                <a:solidFill>
                  <a:srgbClr val="C3C3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" name="Freeform 7"/>
                <p:cNvSpPr/>
                <p:nvPr/>
              </p:nvSpPr>
              <p:spPr bwMode="auto">
                <a:xfrm>
                  <a:off x="768351" y="2090738"/>
                  <a:ext cx="4024313" cy="2538413"/>
                </a:xfrm>
                <a:custGeom>
                  <a:avLst/>
                  <a:gdLst>
                    <a:gd name="T0" fmla="*/ 4495 w 4695"/>
                    <a:gd name="T1" fmla="*/ 0 h 2962"/>
                    <a:gd name="T2" fmla="*/ 200 w 4695"/>
                    <a:gd name="T3" fmla="*/ 0 h 2962"/>
                    <a:gd name="T4" fmla="*/ 0 w 4695"/>
                    <a:gd name="T5" fmla="*/ 200 h 2962"/>
                    <a:gd name="T6" fmla="*/ 0 w 4695"/>
                    <a:gd name="T7" fmla="*/ 2761 h 2962"/>
                    <a:gd name="T8" fmla="*/ 0 w 4695"/>
                    <a:gd name="T9" fmla="*/ 2962 h 2962"/>
                    <a:gd name="T10" fmla="*/ 200 w 4695"/>
                    <a:gd name="T11" fmla="*/ 2962 h 2962"/>
                    <a:gd name="T12" fmla="*/ 4495 w 4695"/>
                    <a:gd name="T13" fmla="*/ 2962 h 2962"/>
                    <a:gd name="T14" fmla="*/ 4695 w 4695"/>
                    <a:gd name="T15" fmla="*/ 2962 h 2962"/>
                    <a:gd name="T16" fmla="*/ 4695 w 4695"/>
                    <a:gd name="T17" fmla="*/ 2761 h 2962"/>
                    <a:gd name="T18" fmla="*/ 4695 w 4695"/>
                    <a:gd name="T19" fmla="*/ 200 h 2962"/>
                    <a:gd name="T20" fmla="*/ 4495 w 4695"/>
                    <a:gd name="T21" fmla="*/ 0 h 29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695" h="2962">
                      <a:moveTo>
                        <a:pt x="4495" y="0"/>
                      </a:moveTo>
                      <a:cubicBezTo>
                        <a:pt x="200" y="0"/>
                        <a:pt x="200" y="0"/>
                        <a:pt x="200" y="0"/>
                      </a:cubicBezTo>
                      <a:cubicBezTo>
                        <a:pt x="90" y="0"/>
                        <a:pt x="0" y="90"/>
                        <a:pt x="0" y="200"/>
                      </a:cubicBezTo>
                      <a:cubicBezTo>
                        <a:pt x="0" y="2761"/>
                        <a:pt x="0" y="2761"/>
                        <a:pt x="0" y="2761"/>
                      </a:cubicBezTo>
                      <a:cubicBezTo>
                        <a:pt x="0" y="2962"/>
                        <a:pt x="0" y="2962"/>
                        <a:pt x="0" y="2962"/>
                      </a:cubicBezTo>
                      <a:cubicBezTo>
                        <a:pt x="200" y="2962"/>
                        <a:pt x="200" y="2962"/>
                        <a:pt x="200" y="2962"/>
                      </a:cubicBezTo>
                      <a:cubicBezTo>
                        <a:pt x="4495" y="2962"/>
                        <a:pt x="4495" y="2962"/>
                        <a:pt x="4495" y="2962"/>
                      </a:cubicBezTo>
                      <a:cubicBezTo>
                        <a:pt x="4695" y="2962"/>
                        <a:pt x="4695" y="2962"/>
                        <a:pt x="4695" y="2962"/>
                      </a:cubicBezTo>
                      <a:cubicBezTo>
                        <a:pt x="4695" y="2761"/>
                        <a:pt x="4695" y="2761"/>
                        <a:pt x="4695" y="2761"/>
                      </a:cubicBezTo>
                      <a:cubicBezTo>
                        <a:pt x="4695" y="200"/>
                        <a:pt x="4695" y="200"/>
                        <a:pt x="4695" y="200"/>
                      </a:cubicBezTo>
                      <a:cubicBezTo>
                        <a:pt x="4695" y="90"/>
                        <a:pt x="4605" y="0"/>
                        <a:pt x="4495" y="0"/>
                      </a:cubicBezTo>
                      <a:close/>
                    </a:path>
                  </a:pathLst>
                </a:custGeom>
                <a:solidFill>
                  <a:srgbClr val="403D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" name="Freeform 8"/>
                <p:cNvSpPr/>
                <p:nvPr/>
              </p:nvSpPr>
              <p:spPr bwMode="auto">
                <a:xfrm>
                  <a:off x="768351" y="4629150"/>
                  <a:ext cx="4024313" cy="404813"/>
                </a:xfrm>
                <a:custGeom>
                  <a:avLst/>
                  <a:gdLst>
                    <a:gd name="T0" fmla="*/ 4495 w 4695"/>
                    <a:gd name="T1" fmla="*/ 0 h 471"/>
                    <a:gd name="T2" fmla="*/ 200 w 4695"/>
                    <a:gd name="T3" fmla="*/ 0 h 471"/>
                    <a:gd name="T4" fmla="*/ 0 w 4695"/>
                    <a:gd name="T5" fmla="*/ 0 h 471"/>
                    <a:gd name="T6" fmla="*/ 0 w 4695"/>
                    <a:gd name="T7" fmla="*/ 199 h 471"/>
                    <a:gd name="T8" fmla="*/ 0 w 4695"/>
                    <a:gd name="T9" fmla="*/ 271 h 471"/>
                    <a:gd name="T10" fmla="*/ 200 w 4695"/>
                    <a:gd name="T11" fmla="*/ 471 h 471"/>
                    <a:gd name="T12" fmla="*/ 4495 w 4695"/>
                    <a:gd name="T13" fmla="*/ 471 h 471"/>
                    <a:gd name="T14" fmla="*/ 4695 w 4695"/>
                    <a:gd name="T15" fmla="*/ 271 h 471"/>
                    <a:gd name="T16" fmla="*/ 4695 w 4695"/>
                    <a:gd name="T17" fmla="*/ 199 h 471"/>
                    <a:gd name="T18" fmla="*/ 4695 w 4695"/>
                    <a:gd name="T19" fmla="*/ 0 h 471"/>
                    <a:gd name="T20" fmla="*/ 4495 w 4695"/>
                    <a:gd name="T21" fmla="*/ 0 h 4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695" h="471">
                      <a:moveTo>
                        <a:pt x="4495" y="0"/>
                      </a:moveTo>
                      <a:cubicBezTo>
                        <a:pt x="200" y="0"/>
                        <a:pt x="200" y="0"/>
                        <a:pt x="20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271"/>
                        <a:pt x="0" y="271"/>
                        <a:pt x="0" y="271"/>
                      </a:cubicBezTo>
                      <a:cubicBezTo>
                        <a:pt x="0" y="381"/>
                        <a:pt x="90" y="471"/>
                        <a:pt x="200" y="471"/>
                      </a:cubicBezTo>
                      <a:cubicBezTo>
                        <a:pt x="4495" y="471"/>
                        <a:pt x="4495" y="471"/>
                        <a:pt x="4495" y="471"/>
                      </a:cubicBezTo>
                      <a:cubicBezTo>
                        <a:pt x="4605" y="471"/>
                        <a:pt x="4695" y="381"/>
                        <a:pt x="4695" y="271"/>
                      </a:cubicBezTo>
                      <a:cubicBezTo>
                        <a:pt x="4695" y="199"/>
                        <a:pt x="4695" y="199"/>
                        <a:pt x="4695" y="199"/>
                      </a:cubicBezTo>
                      <a:cubicBezTo>
                        <a:pt x="4695" y="0"/>
                        <a:pt x="4695" y="0"/>
                        <a:pt x="4695" y="0"/>
                      </a:cubicBezTo>
                      <a:lnTo>
                        <a:pt x="4495" y="0"/>
                      </a:lnTo>
                      <a:close/>
                    </a:path>
                  </a:pathLst>
                </a:custGeom>
                <a:solidFill>
                  <a:srgbClr val="F7F7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Rectangle 9"/>
                <p:cNvSpPr>
                  <a:spLocks noChangeArrowheads="1"/>
                </p:cNvSpPr>
                <p:nvPr/>
              </p:nvSpPr>
              <p:spPr bwMode="auto">
                <a:xfrm>
                  <a:off x="925513" y="2233613"/>
                  <a:ext cx="3708400" cy="2222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2" name="组合 11"/>
            <p:cNvGrpSpPr/>
            <p:nvPr/>
          </p:nvGrpSpPr>
          <p:grpSpPr>
            <a:xfrm>
              <a:off x="1121518" y="2221203"/>
              <a:ext cx="3790598" cy="2262389"/>
              <a:chOff x="228599" y="-3627710"/>
              <a:chExt cx="4160164" cy="2618854"/>
            </a:xfrm>
          </p:grpSpPr>
          <p:pic>
            <p:nvPicPr>
              <p:cNvPr id="93" name="图片 9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9" b="4914"/>
              <a:stretch>
                <a:fillRect/>
              </a:stretch>
            </p:blipFill>
            <p:spPr>
              <a:xfrm>
                <a:off x="253776" y="-3627710"/>
                <a:ext cx="4134987" cy="2611044"/>
              </a:xfrm>
              <a:prstGeom prst="rect">
                <a:avLst/>
              </a:prstGeom>
            </p:spPr>
          </p:pic>
          <p:sp>
            <p:nvSpPr>
              <p:cNvPr id="8" name="矩形 7"/>
              <p:cNvSpPr/>
              <p:nvPr/>
            </p:nvSpPr>
            <p:spPr>
              <a:xfrm>
                <a:off x="228599" y="-3627710"/>
                <a:ext cx="4152899" cy="2618854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25000"/>
                      <a:alpha val="64000"/>
                    </a:schemeClr>
                  </a:gs>
                  <a:gs pos="21000">
                    <a:schemeClr val="bg2">
                      <a:lumMod val="25000"/>
                      <a:alpha val="2000"/>
                    </a:schemeClr>
                  </a:gs>
                  <a:gs pos="81000">
                    <a:schemeClr val="bg2">
                      <a:lumMod val="25000"/>
                      <a:alpha val="86000"/>
                    </a:schemeClr>
                  </a:gs>
                  <a:gs pos="100000">
                    <a:schemeClr val="bg2">
                      <a:lumMod val="25000"/>
                      <a:alpha val="84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4270210" y="3782883"/>
            <a:ext cx="1338089" cy="1656146"/>
            <a:chOff x="-3040044" y="1667948"/>
            <a:chExt cx="1338263" cy="1655763"/>
          </a:xfrm>
        </p:grpSpPr>
        <p:sp>
          <p:nvSpPr>
            <p:cNvPr id="54" name="圆角矩形 53"/>
            <p:cNvSpPr/>
            <p:nvPr/>
          </p:nvSpPr>
          <p:spPr>
            <a:xfrm>
              <a:off x="-3032899" y="1677473"/>
              <a:ext cx="1319212" cy="1636448"/>
            </a:xfrm>
            <a:prstGeom prst="roundRect">
              <a:avLst>
                <a:gd name="adj" fmla="val 6198"/>
              </a:avLst>
            </a:prstGeom>
            <a:solidFill>
              <a:srgbClr val="2D2A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-3040044" y="1667948"/>
              <a:ext cx="1338263" cy="1655763"/>
              <a:chOff x="4720432" y="3821113"/>
              <a:chExt cx="1338263" cy="1655763"/>
            </a:xfrm>
          </p:grpSpPr>
          <p:sp>
            <p:nvSpPr>
              <p:cNvPr id="19" name="Freeform 11"/>
              <p:cNvSpPr>
                <a:spLocks noEditPoints="1"/>
              </p:cNvSpPr>
              <p:nvPr/>
            </p:nvSpPr>
            <p:spPr bwMode="auto">
              <a:xfrm>
                <a:off x="4720432" y="3821113"/>
                <a:ext cx="1338263" cy="1655763"/>
              </a:xfrm>
              <a:custGeom>
                <a:avLst/>
                <a:gdLst>
                  <a:gd name="T0" fmla="*/ 107 w 1561"/>
                  <a:gd name="T1" fmla="*/ 0 h 1931"/>
                  <a:gd name="T2" fmla="*/ 1454 w 1561"/>
                  <a:gd name="T3" fmla="*/ 0 h 1931"/>
                  <a:gd name="T4" fmla="*/ 1561 w 1561"/>
                  <a:gd name="T5" fmla="*/ 107 h 1931"/>
                  <a:gd name="T6" fmla="*/ 1561 w 1561"/>
                  <a:gd name="T7" fmla="*/ 1824 h 1931"/>
                  <a:gd name="T8" fmla="*/ 1454 w 1561"/>
                  <a:gd name="T9" fmla="*/ 1931 h 1931"/>
                  <a:gd name="T10" fmla="*/ 107 w 1561"/>
                  <a:gd name="T11" fmla="*/ 1931 h 1931"/>
                  <a:gd name="T12" fmla="*/ 0 w 1561"/>
                  <a:gd name="T13" fmla="*/ 1824 h 1931"/>
                  <a:gd name="T14" fmla="*/ 0 w 1561"/>
                  <a:gd name="T15" fmla="*/ 107 h 1931"/>
                  <a:gd name="T16" fmla="*/ 107 w 1561"/>
                  <a:gd name="T17" fmla="*/ 0 h 1931"/>
                  <a:gd name="T18" fmla="*/ 1454 w 1561"/>
                  <a:gd name="T19" fmla="*/ 1916 h 1931"/>
                  <a:gd name="T20" fmla="*/ 1546 w 1561"/>
                  <a:gd name="T21" fmla="*/ 1824 h 1931"/>
                  <a:gd name="T22" fmla="*/ 1546 w 1561"/>
                  <a:gd name="T23" fmla="*/ 107 h 1931"/>
                  <a:gd name="T24" fmla="*/ 1454 w 1561"/>
                  <a:gd name="T25" fmla="*/ 15 h 1931"/>
                  <a:gd name="T26" fmla="*/ 107 w 1561"/>
                  <a:gd name="T27" fmla="*/ 15 h 1931"/>
                  <a:gd name="T28" fmla="*/ 15 w 1561"/>
                  <a:gd name="T29" fmla="*/ 107 h 1931"/>
                  <a:gd name="T30" fmla="*/ 15 w 1561"/>
                  <a:gd name="T31" fmla="*/ 1824 h 1931"/>
                  <a:gd name="T32" fmla="*/ 107 w 1561"/>
                  <a:gd name="T33" fmla="*/ 1916 h 1931"/>
                  <a:gd name="T34" fmla="*/ 1454 w 1561"/>
                  <a:gd name="T35" fmla="*/ 1916 h 1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61" h="1931">
                    <a:moveTo>
                      <a:pt x="107" y="0"/>
                    </a:moveTo>
                    <a:cubicBezTo>
                      <a:pt x="1454" y="0"/>
                      <a:pt x="1454" y="0"/>
                      <a:pt x="1454" y="0"/>
                    </a:cubicBezTo>
                    <a:cubicBezTo>
                      <a:pt x="1513" y="0"/>
                      <a:pt x="1561" y="48"/>
                      <a:pt x="1561" y="107"/>
                    </a:cubicBezTo>
                    <a:cubicBezTo>
                      <a:pt x="1561" y="1824"/>
                      <a:pt x="1561" y="1824"/>
                      <a:pt x="1561" y="1824"/>
                    </a:cubicBezTo>
                    <a:cubicBezTo>
                      <a:pt x="1561" y="1883"/>
                      <a:pt x="1513" y="1931"/>
                      <a:pt x="1454" y="1931"/>
                    </a:cubicBezTo>
                    <a:cubicBezTo>
                      <a:pt x="107" y="1931"/>
                      <a:pt x="107" y="1931"/>
                      <a:pt x="107" y="1931"/>
                    </a:cubicBezTo>
                    <a:cubicBezTo>
                      <a:pt x="48" y="1931"/>
                      <a:pt x="0" y="1883"/>
                      <a:pt x="0" y="1824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48"/>
                      <a:pt x="48" y="0"/>
                      <a:pt x="107" y="0"/>
                    </a:cubicBezTo>
                    <a:close/>
                    <a:moveTo>
                      <a:pt x="1454" y="1916"/>
                    </a:moveTo>
                    <a:cubicBezTo>
                      <a:pt x="1505" y="1916"/>
                      <a:pt x="1546" y="1875"/>
                      <a:pt x="1546" y="1824"/>
                    </a:cubicBezTo>
                    <a:cubicBezTo>
                      <a:pt x="1546" y="107"/>
                      <a:pt x="1546" y="107"/>
                      <a:pt x="1546" y="107"/>
                    </a:cubicBezTo>
                    <a:cubicBezTo>
                      <a:pt x="1546" y="56"/>
                      <a:pt x="1505" y="15"/>
                      <a:pt x="1454" y="15"/>
                    </a:cubicBezTo>
                    <a:cubicBezTo>
                      <a:pt x="107" y="15"/>
                      <a:pt x="107" y="15"/>
                      <a:pt x="107" y="15"/>
                    </a:cubicBezTo>
                    <a:cubicBezTo>
                      <a:pt x="56" y="15"/>
                      <a:pt x="15" y="56"/>
                      <a:pt x="15" y="107"/>
                    </a:cubicBezTo>
                    <a:cubicBezTo>
                      <a:pt x="15" y="1824"/>
                      <a:pt x="15" y="1824"/>
                      <a:pt x="15" y="1824"/>
                    </a:cubicBezTo>
                    <a:cubicBezTo>
                      <a:pt x="15" y="1875"/>
                      <a:pt x="56" y="1916"/>
                      <a:pt x="107" y="1916"/>
                    </a:cubicBezTo>
                    <a:lnTo>
                      <a:pt x="1454" y="1916"/>
                    </a:lnTo>
                    <a:close/>
                  </a:path>
                </a:pathLst>
              </a:custGeom>
              <a:solidFill>
                <a:srgbClr val="8080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Rectangle 12"/>
              <p:cNvSpPr>
                <a:spLocks noChangeArrowheads="1"/>
              </p:cNvSpPr>
              <p:nvPr/>
            </p:nvSpPr>
            <p:spPr bwMode="auto">
              <a:xfrm>
                <a:off x="4859338" y="3994150"/>
                <a:ext cx="1066800" cy="1320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pic>
            <p:nvPicPr>
              <p:cNvPr id="1037" name="Picture 1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3051" y="5349875"/>
                <a:ext cx="79375" cy="79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Oval 14"/>
              <p:cNvSpPr>
                <a:spLocks noChangeArrowheads="1"/>
              </p:cNvSpPr>
              <p:nvPr/>
            </p:nvSpPr>
            <p:spPr bwMode="auto">
              <a:xfrm>
                <a:off x="5368926" y="5365750"/>
                <a:ext cx="47625" cy="47625"/>
              </a:xfrm>
              <a:prstGeom prst="ellipse">
                <a:avLst/>
              </a:prstGeom>
              <a:solidFill>
                <a:srgbClr val="EBEB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Rectangle 15"/>
              <p:cNvSpPr>
                <a:spLocks noChangeArrowheads="1"/>
              </p:cNvSpPr>
              <p:nvPr/>
            </p:nvSpPr>
            <p:spPr bwMode="auto">
              <a:xfrm>
                <a:off x="4859338" y="3994150"/>
                <a:ext cx="1066800" cy="1320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6"/>
              <p:cNvSpPr/>
              <p:nvPr/>
            </p:nvSpPr>
            <p:spPr bwMode="auto">
              <a:xfrm>
                <a:off x="4859338" y="5067300"/>
                <a:ext cx="1068388" cy="247650"/>
              </a:xfrm>
              <a:custGeom>
                <a:avLst/>
                <a:gdLst>
                  <a:gd name="T0" fmla="*/ 0 w 673"/>
                  <a:gd name="T1" fmla="*/ 156 h 156"/>
                  <a:gd name="T2" fmla="*/ 672 w 673"/>
                  <a:gd name="T3" fmla="*/ 156 h 156"/>
                  <a:gd name="T4" fmla="*/ 673 w 673"/>
                  <a:gd name="T5" fmla="*/ 5 h 156"/>
                  <a:gd name="T6" fmla="*/ 0 w 673"/>
                  <a:gd name="T7" fmla="*/ 0 h 156"/>
                  <a:gd name="T8" fmla="*/ 0 w 673"/>
                  <a:gd name="T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3" h="156">
                    <a:moveTo>
                      <a:pt x="0" y="156"/>
                    </a:moveTo>
                    <a:lnTo>
                      <a:pt x="672" y="156"/>
                    </a:lnTo>
                    <a:lnTo>
                      <a:pt x="673" y="5"/>
                    </a:lnTo>
                    <a:lnTo>
                      <a:pt x="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Oval 17"/>
              <p:cNvSpPr>
                <a:spLocks noChangeArrowheads="1"/>
              </p:cNvSpPr>
              <p:nvPr/>
            </p:nvSpPr>
            <p:spPr bwMode="auto">
              <a:xfrm>
                <a:off x="4886326" y="4044950"/>
                <a:ext cx="17463" cy="39688"/>
              </a:xfrm>
              <a:prstGeom prst="ellipse">
                <a:avLst/>
              </a:prstGeom>
              <a:solidFill>
                <a:srgbClr val="C155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Oval 18"/>
              <p:cNvSpPr>
                <a:spLocks noChangeArrowheads="1"/>
              </p:cNvSpPr>
              <p:nvPr/>
            </p:nvSpPr>
            <p:spPr bwMode="auto">
              <a:xfrm>
                <a:off x="4914901" y="4044950"/>
                <a:ext cx="17463" cy="39688"/>
              </a:xfrm>
              <a:prstGeom prst="ellipse">
                <a:avLst/>
              </a:prstGeom>
              <a:solidFill>
                <a:srgbClr val="F5E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Oval 19"/>
              <p:cNvSpPr>
                <a:spLocks noChangeArrowheads="1"/>
              </p:cNvSpPr>
              <p:nvPr/>
            </p:nvSpPr>
            <p:spPr bwMode="auto">
              <a:xfrm>
                <a:off x="4945063" y="4044950"/>
                <a:ext cx="17463" cy="39688"/>
              </a:xfrm>
              <a:prstGeom prst="ellipse">
                <a:avLst/>
              </a:prstGeom>
              <a:solidFill>
                <a:srgbClr val="96B6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20"/>
              <p:cNvSpPr>
                <a:spLocks noChangeArrowheads="1"/>
              </p:cNvSpPr>
              <p:nvPr/>
            </p:nvSpPr>
            <p:spPr bwMode="auto">
              <a:xfrm>
                <a:off x="5200651" y="4164013"/>
                <a:ext cx="409575" cy="125413"/>
              </a:xfrm>
              <a:prstGeom prst="rect">
                <a:avLst/>
              </a:prstGeom>
              <a:solidFill>
                <a:srgbClr val="A9A1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21"/>
              <p:cNvSpPr>
                <a:spLocks noChangeArrowheads="1"/>
              </p:cNvSpPr>
              <p:nvPr/>
            </p:nvSpPr>
            <p:spPr bwMode="auto">
              <a:xfrm>
                <a:off x="5268913" y="4429125"/>
                <a:ext cx="271463" cy="71438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22"/>
              <p:cNvSpPr>
                <a:spLocks noChangeArrowheads="1"/>
              </p:cNvSpPr>
              <p:nvPr/>
            </p:nvSpPr>
            <p:spPr bwMode="auto">
              <a:xfrm>
                <a:off x="4994276" y="4570413"/>
                <a:ext cx="822325" cy="26988"/>
              </a:xfrm>
              <a:prstGeom prst="rect">
                <a:avLst/>
              </a:prstGeom>
              <a:solidFill>
                <a:srgbClr val="A9A1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23"/>
              <p:cNvSpPr>
                <a:spLocks noChangeArrowheads="1"/>
              </p:cNvSpPr>
              <p:nvPr/>
            </p:nvSpPr>
            <p:spPr bwMode="auto">
              <a:xfrm>
                <a:off x="4994276" y="4625975"/>
                <a:ext cx="822325" cy="25400"/>
              </a:xfrm>
              <a:prstGeom prst="rect">
                <a:avLst/>
              </a:prstGeom>
              <a:solidFill>
                <a:srgbClr val="A9A1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24"/>
              <p:cNvSpPr>
                <a:spLocks noChangeArrowheads="1"/>
              </p:cNvSpPr>
              <p:nvPr/>
            </p:nvSpPr>
            <p:spPr bwMode="auto">
              <a:xfrm>
                <a:off x="4994276" y="4681538"/>
                <a:ext cx="822325" cy="25400"/>
              </a:xfrm>
              <a:prstGeom prst="rect">
                <a:avLst/>
              </a:prstGeom>
              <a:solidFill>
                <a:srgbClr val="A9A1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25"/>
              <p:cNvSpPr>
                <a:spLocks noChangeArrowheads="1"/>
              </p:cNvSpPr>
              <p:nvPr/>
            </p:nvSpPr>
            <p:spPr bwMode="auto">
              <a:xfrm>
                <a:off x="4994276" y="4344988"/>
                <a:ext cx="822325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Rectangle 26"/>
              <p:cNvSpPr>
                <a:spLocks noChangeArrowheads="1"/>
              </p:cNvSpPr>
              <p:nvPr/>
            </p:nvSpPr>
            <p:spPr bwMode="auto">
              <a:xfrm>
                <a:off x="4900613" y="4873625"/>
                <a:ext cx="166688" cy="17463"/>
              </a:xfrm>
              <a:prstGeom prst="rect">
                <a:avLst/>
              </a:prstGeom>
              <a:solidFill>
                <a:srgbClr val="5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27"/>
              <p:cNvSpPr/>
              <p:nvPr/>
            </p:nvSpPr>
            <p:spPr bwMode="auto">
              <a:xfrm>
                <a:off x="4900613" y="5145088"/>
                <a:ext cx="168275" cy="19050"/>
              </a:xfrm>
              <a:custGeom>
                <a:avLst/>
                <a:gdLst>
                  <a:gd name="T0" fmla="*/ 105 w 106"/>
                  <a:gd name="T1" fmla="*/ 12 h 12"/>
                  <a:gd name="T2" fmla="*/ 0 w 106"/>
                  <a:gd name="T3" fmla="*/ 11 h 12"/>
                  <a:gd name="T4" fmla="*/ 0 w 106"/>
                  <a:gd name="T5" fmla="*/ 0 h 12"/>
                  <a:gd name="T6" fmla="*/ 106 w 106"/>
                  <a:gd name="T7" fmla="*/ 0 h 12"/>
                  <a:gd name="T8" fmla="*/ 105 w 106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2">
                    <a:moveTo>
                      <a:pt x="105" y="12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106" y="0"/>
                    </a:lnTo>
                    <a:lnTo>
                      <a:pt x="105" y="12"/>
                    </a:lnTo>
                    <a:close/>
                  </a:path>
                </a:pathLst>
              </a:custGeom>
              <a:solidFill>
                <a:srgbClr val="5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28"/>
              <p:cNvSpPr/>
              <p:nvPr/>
            </p:nvSpPr>
            <p:spPr bwMode="auto">
              <a:xfrm>
                <a:off x="4900613" y="5211763"/>
                <a:ext cx="271463" cy="19050"/>
              </a:xfrm>
              <a:custGeom>
                <a:avLst/>
                <a:gdLst>
                  <a:gd name="T0" fmla="*/ 171 w 171"/>
                  <a:gd name="T1" fmla="*/ 12 h 12"/>
                  <a:gd name="T2" fmla="*/ 0 w 171"/>
                  <a:gd name="T3" fmla="*/ 11 h 12"/>
                  <a:gd name="T4" fmla="*/ 0 w 171"/>
                  <a:gd name="T5" fmla="*/ 0 h 12"/>
                  <a:gd name="T6" fmla="*/ 171 w 171"/>
                  <a:gd name="T7" fmla="*/ 1 h 12"/>
                  <a:gd name="T8" fmla="*/ 171 w 171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12">
                    <a:moveTo>
                      <a:pt x="171" y="12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171" y="1"/>
                    </a:lnTo>
                    <a:lnTo>
                      <a:pt x="171" y="12"/>
                    </a:lnTo>
                    <a:close/>
                  </a:path>
                </a:pathLst>
              </a:custGeom>
              <a:solidFill>
                <a:srgbClr val="5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9"/>
              <p:cNvSpPr>
                <a:spLocks noChangeArrowheads="1"/>
              </p:cNvSpPr>
              <p:nvPr/>
            </p:nvSpPr>
            <p:spPr bwMode="auto">
              <a:xfrm>
                <a:off x="4900613" y="4910138"/>
                <a:ext cx="300038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30"/>
              <p:cNvSpPr>
                <a:spLocks noChangeArrowheads="1"/>
              </p:cNvSpPr>
              <p:nvPr/>
            </p:nvSpPr>
            <p:spPr bwMode="auto">
              <a:xfrm>
                <a:off x="4900613" y="4951413"/>
                <a:ext cx="300038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31"/>
              <p:cNvSpPr>
                <a:spLocks noChangeArrowheads="1"/>
              </p:cNvSpPr>
              <p:nvPr/>
            </p:nvSpPr>
            <p:spPr bwMode="auto">
              <a:xfrm>
                <a:off x="4900613" y="4992688"/>
                <a:ext cx="149225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32"/>
              <p:cNvSpPr>
                <a:spLocks noChangeArrowheads="1"/>
              </p:cNvSpPr>
              <p:nvPr/>
            </p:nvSpPr>
            <p:spPr bwMode="auto">
              <a:xfrm>
                <a:off x="5243513" y="4873625"/>
                <a:ext cx="165100" cy="17463"/>
              </a:xfrm>
              <a:prstGeom prst="rect">
                <a:avLst/>
              </a:prstGeom>
              <a:solidFill>
                <a:srgbClr val="5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33"/>
              <p:cNvSpPr>
                <a:spLocks noChangeArrowheads="1"/>
              </p:cNvSpPr>
              <p:nvPr/>
            </p:nvSpPr>
            <p:spPr bwMode="auto">
              <a:xfrm>
                <a:off x="5243513" y="4910138"/>
                <a:ext cx="298450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34"/>
              <p:cNvSpPr>
                <a:spLocks noChangeArrowheads="1"/>
              </p:cNvSpPr>
              <p:nvPr/>
            </p:nvSpPr>
            <p:spPr bwMode="auto">
              <a:xfrm>
                <a:off x="5243513" y="4951413"/>
                <a:ext cx="298450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Rectangle 35"/>
              <p:cNvSpPr>
                <a:spLocks noChangeArrowheads="1"/>
              </p:cNvSpPr>
              <p:nvPr/>
            </p:nvSpPr>
            <p:spPr bwMode="auto">
              <a:xfrm>
                <a:off x="5243513" y="4992688"/>
                <a:ext cx="149225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Rectangle 36"/>
              <p:cNvSpPr>
                <a:spLocks noChangeArrowheads="1"/>
              </p:cNvSpPr>
              <p:nvPr/>
            </p:nvSpPr>
            <p:spPr bwMode="auto">
              <a:xfrm>
                <a:off x="5586413" y="4873625"/>
                <a:ext cx="166688" cy="17463"/>
              </a:xfrm>
              <a:prstGeom prst="rect">
                <a:avLst/>
              </a:prstGeom>
              <a:solidFill>
                <a:srgbClr val="5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Rectangle 37"/>
              <p:cNvSpPr>
                <a:spLocks noChangeArrowheads="1"/>
              </p:cNvSpPr>
              <p:nvPr/>
            </p:nvSpPr>
            <p:spPr bwMode="auto">
              <a:xfrm>
                <a:off x="5586413" y="4910138"/>
                <a:ext cx="298450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Rectangle 38"/>
              <p:cNvSpPr>
                <a:spLocks noChangeArrowheads="1"/>
              </p:cNvSpPr>
              <p:nvPr/>
            </p:nvSpPr>
            <p:spPr bwMode="auto">
              <a:xfrm>
                <a:off x="5586413" y="4951413"/>
                <a:ext cx="298450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Rectangle 39"/>
              <p:cNvSpPr>
                <a:spLocks noChangeArrowheads="1"/>
              </p:cNvSpPr>
              <p:nvPr/>
            </p:nvSpPr>
            <p:spPr bwMode="auto">
              <a:xfrm>
                <a:off x="5586413" y="4992688"/>
                <a:ext cx="149225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0"/>
              <p:cNvSpPr/>
              <p:nvPr/>
            </p:nvSpPr>
            <p:spPr bwMode="auto">
              <a:xfrm>
                <a:off x="5672138" y="5164138"/>
                <a:ext cx="28575" cy="57150"/>
              </a:xfrm>
              <a:custGeom>
                <a:avLst/>
                <a:gdLst>
                  <a:gd name="T0" fmla="*/ 33 w 33"/>
                  <a:gd name="T1" fmla="*/ 34 h 68"/>
                  <a:gd name="T2" fmla="*/ 16 w 33"/>
                  <a:gd name="T3" fmla="*/ 68 h 68"/>
                  <a:gd name="T4" fmla="*/ 0 w 33"/>
                  <a:gd name="T5" fmla="*/ 34 h 68"/>
                  <a:gd name="T6" fmla="*/ 17 w 33"/>
                  <a:gd name="T7" fmla="*/ 1 h 68"/>
                  <a:gd name="T8" fmla="*/ 33 w 33"/>
                  <a:gd name="T9" fmla="*/ 3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68">
                    <a:moveTo>
                      <a:pt x="33" y="34"/>
                    </a:moveTo>
                    <a:cubicBezTo>
                      <a:pt x="33" y="53"/>
                      <a:pt x="26" y="68"/>
                      <a:pt x="16" y="68"/>
                    </a:cubicBezTo>
                    <a:cubicBezTo>
                      <a:pt x="7" y="68"/>
                      <a:pt x="0" y="53"/>
                      <a:pt x="0" y="34"/>
                    </a:cubicBezTo>
                    <a:cubicBezTo>
                      <a:pt x="0" y="16"/>
                      <a:pt x="7" y="0"/>
                      <a:pt x="17" y="1"/>
                    </a:cubicBezTo>
                    <a:cubicBezTo>
                      <a:pt x="26" y="1"/>
                      <a:pt x="33" y="16"/>
                      <a:pt x="33" y="34"/>
                    </a:cubicBezTo>
                    <a:close/>
                  </a:path>
                </a:pathLst>
              </a:custGeom>
              <a:solidFill>
                <a:srgbClr val="5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1"/>
              <p:cNvSpPr/>
              <p:nvPr/>
            </p:nvSpPr>
            <p:spPr bwMode="auto">
              <a:xfrm>
                <a:off x="5716588" y="5164138"/>
                <a:ext cx="30163" cy="57150"/>
              </a:xfrm>
              <a:custGeom>
                <a:avLst/>
                <a:gdLst>
                  <a:gd name="T0" fmla="*/ 34 w 34"/>
                  <a:gd name="T1" fmla="*/ 34 h 67"/>
                  <a:gd name="T2" fmla="*/ 17 w 34"/>
                  <a:gd name="T3" fmla="*/ 67 h 67"/>
                  <a:gd name="T4" fmla="*/ 0 w 34"/>
                  <a:gd name="T5" fmla="*/ 34 h 67"/>
                  <a:gd name="T6" fmla="*/ 17 w 34"/>
                  <a:gd name="T7" fmla="*/ 0 h 67"/>
                  <a:gd name="T8" fmla="*/ 34 w 34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7">
                    <a:moveTo>
                      <a:pt x="34" y="34"/>
                    </a:moveTo>
                    <a:cubicBezTo>
                      <a:pt x="34" y="52"/>
                      <a:pt x="26" y="67"/>
                      <a:pt x="17" y="67"/>
                    </a:cubicBezTo>
                    <a:cubicBezTo>
                      <a:pt x="7" y="67"/>
                      <a:pt x="0" y="52"/>
                      <a:pt x="0" y="34"/>
                    </a:cubicBezTo>
                    <a:cubicBezTo>
                      <a:pt x="0" y="15"/>
                      <a:pt x="8" y="0"/>
                      <a:pt x="17" y="0"/>
                    </a:cubicBezTo>
                    <a:cubicBezTo>
                      <a:pt x="26" y="0"/>
                      <a:pt x="34" y="15"/>
                      <a:pt x="34" y="34"/>
                    </a:cubicBezTo>
                    <a:close/>
                  </a:path>
                </a:pathLst>
              </a:custGeom>
              <a:solidFill>
                <a:srgbClr val="5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Oval 42"/>
              <p:cNvSpPr>
                <a:spLocks noChangeArrowheads="1"/>
              </p:cNvSpPr>
              <p:nvPr/>
            </p:nvSpPr>
            <p:spPr bwMode="auto">
              <a:xfrm>
                <a:off x="5761038" y="5164138"/>
                <a:ext cx="30163" cy="58738"/>
              </a:xfrm>
              <a:prstGeom prst="ellipse">
                <a:avLst/>
              </a:prstGeom>
              <a:solidFill>
                <a:srgbClr val="5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-30157" y="-73759"/>
            <a:ext cx="12254681" cy="1062130"/>
            <a:chOff x="-30162" y="-73742"/>
            <a:chExt cx="12256276" cy="1061884"/>
          </a:xfrm>
        </p:grpSpPr>
        <p:grpSp>
          <p:nvGrpSpPr>
            <p:cNvPr id="10" name="组合 9"/>
            <p:cNvGrpSpPr/>
            <p:nvPr/>
          </p:nvGrpSpPr>
          <p:grpSpPr>
            <a:xfrm>
              <a:off x="-30162" y="-73742"/>
              <a:ext cx="12256276" cy="1061884"/>
              <a:chOff x="-30162" y="-73742"/>
              <a:chExt cx="12256276" cy="1061884"/>
            </a:xfrm>
          </p:grpSpPr>
          <p:sp>
            <p:nvSpPr>
              <p:cNvPr id="2" name="任意多边形 1"/>
              <p:cNvSpPr/>
              <p:nvPr/>
            </p:nvSpPr>
            <p:spPr>
              <a:xfrm>
                <a:off x="-30162" y="-73742"/>
                <a:ext cx="12256275" cy="1061884"/>
              </a:xfrm>
              <a:custGeom>
                <a:avLst/>
                <a:gdLst>
                  <a:gd name="connsiteX0" fmla="*/ 0 w 12211665"/>
                  <a:gd name="connsiteY0" fmla="*/ 0 h 1061884"/>
                  <a:gd name="connsiteX1" fmla="*/ 0 w 12211665"/>
                  <a:gd name="connsiteY1" fmla="*/ 1061884 h 1061884"/>
                  <a:gd name="connsiteX2" fmla="*/ 6548284 w 12211665"/>
                  <a:gd name="connsiteY2" fmla="*/ 1061884 h 1061884"/>
                  <a:gd name="connsiteX3" fmla="*/ 7108723 w 12211665"/>
                  <a:gd name="connsiteY3" fmla="*/ 707922 h 1061884"/>
                  <a:gd name="connsiteX4" fmla="*/ 12211665 w 12211665"/>
                  <a:gd name="connsiteY4" fmla="*/ 707922 h 1061884"/>
                  <a:gd name="connsiteX5" fmla="*/ 12211665 w 12211665"/>
                  <a:gd name="connsiteY5" fmla="*/ 29497 h 1061884"/>
                  <a:gd name="connsiteX6" fmla="*/ 0 w 12211665"/>
                  <a:gd name="connsiteY6" fmla="*/ 0 h 1061884"/>
                  <a:gd name="connsiteX0-1" fmla="*/ 0 w 12226180"/>
                  <a:gd name="connsiteY0-2" fmla="*/ 0 h 1061884"/>
                  <a:gd name="connsiteX1-3" fmla="*/ 0 w 12226180"/>
                  <a:gd name="connsiteY1-4" fmla="*/ 1061884 h 1061884"/>
                  <a:gd name="connsiteX2-5" fmla="*/ 6548284 w 12226180"/>
                  <a:gd name="connsiteY2-6" fmla="*/ 1061884 h 1061884"/>
                  <a:gd name="connsiteX3-7" fmla="*/ 7108723 w 12226180"/>
                  <a:gd name="connsiteY3-8" fmla="*/ 707922 h 1061884"/>
                  <a:gd name="connsiteX4-9" fmla="*/ 12211665 w 12226180"/>
                  <a:gd name="connsiteY4-10" fmla="*/ 707922 h 1061884"/>
                  <a:gd name="connsiteX5-11" fmla="*/ 12226180 w 12226180"/>
                  <a:gd name="connsiteY5-12" fmla="*/ 44011 h 1061884"/>
                  <a:gd name="connsiteX6-13" fmla="*/ 0 w 12226180"/>
                  <a:gd name="connsiteY6-14" fmla="*/ 0 h 10618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2226180" h="1061884">
                    <a:moveTo>
                      <a:pt x="0" y="0"/>
                    </a:moveTo>
                    <a:lnTo>
                      <a:pt x="0" y="1061884"/>
                    </a:lnTo>
                    <a:lnTo>
                      <a:pt x="6548284" y="1061884"/>
                    </a:lnTo>
                    <a:lnTo>
                      <a:pt x="7108723" y="707922"/>
                    </a:lnTo>
                    <a:lnTo>
                      <a:pt x="12211665" y="707922"/>
                    </a:lnTo>
                    <a:lnTo>
                      <a:pt x="12226180" y="440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94A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4" name="直接连接符 3"/>
              <p:cNvCxnSpPr/>
              <p:nvPr/>
            </p:nvCxnSpPr>
            <p:spPr>
              <a:xfrm>
                <a:off x="-30162" y="120650"/>
                <a:ext cx="12256276" cy="0"/>
              </a:xfrm>
              <a:prstGeom prst="line">
                <a:avLst/>
              </a:prstGeom>
              <a:ln>
                <a:solidFill>
                  <a:srgbClr val="BACBD7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0696863" y="-34925"/>
                <a:ext cx="476644" cy="300396"/>
              </a:xfrm>
              <a:prstGeom prst="rect">
                <a:avLst/>
              </a:prstGeom>
              <a:solidFill>
                <a:srgbClr val="9DB3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pic>
            <p:nvPicPr>
              <p:cNvPr id="70" name="图片 69"/>
              <p:cNvPicPr>
                <a:picLocks noChangeAspect="1"/>
              </p:cNvPicPr>
              <p:nvPr/>
            </p:nvPicPr>
            <p:blipFill rotWithShape="1">
              <a:blip r:embed="rId2"/>
              <a:srcRect t="-1" r="70037" b="-1569"/>
              <a:stretch>
                <a:fillRect/>
              </a:stretch>
            </p:blipFill>
            <p:spPr>
              <a:xfrm>
                <a:off x="10874078" y="59488"/>
                <a:ext cx="159840" cy="154073"/>
              </a:xfrm>
              <a:prstGeom prst="rect">
                <a:avLst/>
              </a:prstGeom>
            </p:spPr>
          </p:pic>
        </p:grp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707" y="666977"/>
              <a:ext cx="3813796" cy="2785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" t="38762" r="1502" b="4033"/>
          <a:stretch>
            <a:fillRect/>
          </a:stretch>
        </p:blipFill>
        <p:spPr>
          <a:xfrm>
            <a:off x="-131335" y="-122144"/>
            <a:ext cx="12474234" cy="44856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151" y="420112"/>
            <a:ext cx="6636845" cy="520661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flipH="1" flipV="1">
            <a:off x="-51568" y="6460406"/>
            <a:ext cx="12254681" cy="425503"/>
            <a:chOff x="-30162" y="562738"/>
            <a:chExt cx="12256276" cy="425404"/>
          </a:xfrm>
        </p:grpSpPr>
        <p:sp>
          <p:nvSpPr>
            <p:cNvPr id="21" name="任意多边形 20"/>
            <p:cNvSpPr/>
            <p:nvPr/>
          </p:nvSpPr>
          <p:spPr>
            <a:xfrm>
              <a:off x="-30161" y="562738"/>
              <a:ext cx="12226180" cy="425404"/>
            </a:xfrm>
            <a:custGeom>
              <a:avLst/>
              <a:gdLst>
                <a:gd name="connsiteX0" fmla="*/ 0 w 12211665"/>
                <a:gd name="connsiteY0" fmla="*/ 0 h 1061884"/>
                <a:gd name="connsiteX1" fmla="*/ 0 w 12211665"/>
                <a:gd name="connsiteY1" fmla="*/ 1061884 h 1061884"/>
                <a:gd name="connsiteX2" fmla="*/ 6548284 w 12211665"/>
                <a:gd name="connsiteY2" fmla="*/ 1061884 h 1061884"/>
                <a:gd name="connsiteX3" fmla="*/ 7108723 w 12211665"/>
                <a:gd name="connsiteY3" fmla="*/ 707922 h 1061884"/>
                <a:gd name="connsiteX4" fmla="*/ 12211665 w 12211665"/>
                <a:gd name="connsiteY4" fmla="*/ 707922 h 1061884"/>
                <a:gd name="connsiteX5" fmla="*/ 12211665 w 12211665"/>
                <a:gd name="connsiteY5" fmla="*/ 29497 h 1061884"/>
                <a:gd name="connsiteX6" fmla="*/ 0 w 12211665"/>
                <a:gd name="connsiteY6" fmla="*/ 0 h 1061884"/>
                <a:gd name="connsiteX0-1" fmla="*/ 0 w 12226180"/>
                <a:gd name="connsiteY0-2" fmla="*/ 0 h 1061884"/>
                <a:gd name="connsiteX1-3" fmla="*/ 0 w 12226180"/>
                <a:gd name="connsiteY1-4" fmla="*/ 1061884 h 1061884"/>
                <a:gd name="connsiteX2-5" fmla="*/ 6548284 w 12226180"/>
                <a:gd name="connsiteY2-6" fmla="*/ 1061884 h 1061884"/>
                <a:gd name="connsiteX3-7" fmla="*/ 7108723 w 12226180"/>
                <a:gd name="connsiteY3-8" fmla="*/ 707922 h 1061884"/>
                <a:gd name="connsiteX4-9" fmla="*/ 12211665 w 12226180"/>
                <a:gd name="connsiteY4-10" fmla="*/ 707922 h 1061884"/>
                <a:gd name="connsiteX5-11" fmla="*/ 12226180 w 12226180"/>
                <a:gd name="connsiteY5-12" fmla="*/ 44011 h 1061884"/>
                <a:gd name="connsiteX6-13" fmla="*/ 0 w 12226180"/>
                <a:gd name="connsiteY6-14" fmla="*/ 0 h 10618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2226180" h="1061884">
                  <a:moveTo>
                    <a:pt x="0" y="0"/>
                  </a:moveTo>
                  <a:lnTo>
                    <a:pt x="0" y="1061884"/>
                  </a:lnTo>
                  <a:lnTo>
                    <a:pt x="6548284" y="1061884"/>
                  </a:lnTo>
                  <a:lnTo>
                    <a:pt x="7108723" y="707922"/>
                  </a:lnTo>
                  <a:lnTo>
                    <a:pt x="12211665" y="707922"/>
                  </a:lnTo>
                  <a:lnTo>
                    <a:pt x="12226180" y="44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1001713" y="696916"/>
              <a:ext cx="3577790" cy="261329"/>
            </a:xfrm>
            <a:prstGeom prst="rect">
              <a:avLst/>
            </a:prstGeom>
          </p:spPr>
        </p:pic>
        <p:cxnSp>
          <p:nvCxnSpPr>
            <p:cNvPr id="23" name="直接连接符 22"/>
            <p:cNvCxnSpPr/>
            <p:nvPr/>
          </p:nvCxnSpPr>
          <p:spPr>
            <a:xfrm>
              <a:off x="-30162" y="639037"/>
              <a:ext cx="12256276" cy="0"/>
            </a:xfrm>
            <a:prstGeom prst="line">
              <a:avLst/>
            </a:prstGeom>
            <a:ln>
              <a:solidFill>
                <a:srgbClr val="BACBD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 rot="913049">
            <a:off x="3831856" y="1514153"/>
            <a:ext cx="1380502" cy="7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/>
            <a:r>
              <a:rPr lang="zh-CN" altLang="en-US" sz="4000" spc="600" dirty="0">
                <a:ln w="6350">
                  <a:noFill/>
                </a:ln>
                <a:solidFill>
                  <a:prstClr val="black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目录</a:t>
            </a:r>
            <a:endParaRPr lang="zh-CN" altLang="en-US" sz="4000" spc="600" dirty="0">
              <a:ln w="6350">
                <a:noFill/>
              </a:ln>
              <a:solidFill>
                <a:prstClr val="black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48" name="TextBox 9"/>
          <p:cNvSpPr txBox="1"/>
          <p:nvPr/>
        </p:nvSpPr>
        <p:spPr bwMode="auto">
          <a:xfrm>
            <a:off x="8188574" y="1668078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buClr>
                <a:prstClr val="whit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11"/>
          <p:cNvSpPr txBox="1">
            <a:spLocks noChangeArrowheads="1"/>
          </p:cNvSpPr>
          <p:nvPr/>
        </p:nvSpPr>
        <p:spPr bwMode="auto">
          <a:xfrm>
            <a:off x="1209244" y="5128847"/>
            <a:ext cx="10212570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82535" y="4611315"/>
            <a:ext cx="3360300" cy="458006"/>
            <a:chOff x="982663" y="4610247"/>
            <a:chExt cx="3360737" cy="457900"/>
          </a:xfrm>
        </p:grpSpPr>
        <p:sp>
          <p:nvSpPr>
            <p:cNvPr id="26" name="矩形 25"/>
            <p:cNvSpPr/>
            <p:nvPr/>
          </p:nvSpPr>
          <p:spPr>
            <a:xfrm>
              <a:off x="982663" y="4610247"/>
              <a:ext cx="3360737" cy="457900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7" name="TextBox 9"/>
            <p:cNvSpPr txBox="1"/>
            <p:nvPr/>
          </p:nvSpPr>
          <p:spPr bwMode="auto">
            <a:xfrm>
              <a:off x="982663" y="4639142"/>
              <a:ext cx="32336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" t="19369" r="5082" b="57303"/>
          <a:stretch>
            <a:fillRect/>
          </a:stretch>
        </p:blipFill>
        <p:spPr>
          <a:xfrm>
            <a:off x="1" y="1180931"/>
            <a:ext cx="12190413" cy="1881182"/>
          </a:xfrm>
          <a:custGeom>
            <a:avLst/>
            <a:gdLst>
              <a:gd name="connsiteX0" fmla="*/ 0 w 12192000"/>
              <a:gd name="connsiteY0" fmla="*/ 0 h 1880747"/>
              <a:gd name="connsiteX1" fmla="*/ 6488185 w 12192000"/>
              <a:gd name="connsiteY1" fmla="*/ 17872 h 1880747"/>
              <a:gd name="connsiteX2" fmla="*/ 7174536 w 12192000"/>
              <a:gd name="connsiteY2" fmla="*/ 376052 h 1880747"/>
              <a:gd name="connsiteX3" fmla="*/ 12192000 w 12192000"/>
              <a:gd name="connsiteY3" fmla="*/ 376052 h 1880747"/>
              <a:gd name="connsiteX4" fmla="*/ 12192000 w 12192000"/>
              <a:gd name="connsiteY4" fmla="*/ 1880747 h 1880747"/>
              <a:gd name="connsiteX5" fmla="*/ 4949811 w 12192000"/>
              <a:gd name="connsiteY5" fmla="*/ 1880747 h 1880747"/>
              <a:gd name="connsiteX6" fmla="*/ 4358129 w 12192000"/>
              <a:gd name="connsiteY6" fmla="*/ 1575106 h 1880747"/>
              <a:gd name="connsiteX7" fmla="*/ 0 w 12192000"/>
              <a:gd name="connsiteY7" fmla="*/ 1575106 h 1880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880747">
                <a:moveTo>
                  <a:pt x="0" y="0"/>
                </a:moveTo>
                <a:lnTo>
                  <a:pt x="6488185" y="17872"/>
                </a:lnTo>
                <a:lnTo>
                  <a:pt x="7174536" y="376052"/>
                </a:lnTo>
                <a:lnTo>
                  <a:pt x="12192000" y="376052"/>
                </a:lnTo>
                <a:lnTo>
                  <a:pt x="12192000" y="1880747"/>
                </a:lnTo>
                <a:lnTo>
                  <a:pt x="4949811" y="1880747"/>
                </a:lnTo>
                <a:lnTo>
                  <a:pt x="4358129" y="1575106"/>
                </a:lnTo>
                <a:lnTo>
                  <a:pt x="0" y="1575106"/>
                </a:lnTo>
                <a:close/>
              </a:path>
            </a:pathLst>
          </a:custGeom>
        </p:spPr>
      </p:pic>
      <p:grpSp>
        <p:nvGrpSpPr>
          <p:cNvPr id="3" name="组合 2"/>
          <p:cNvGrpSpPr/>
          <p:nvPr/>
        </p:nvGrpSpPr>
        <p:grpSpPr>
          <a:xfrm>
            <a:off x="9793019" y="1103661"/>
            <a:ext cx="1378352" cy="2617600"/>
            <a:chOff x="14346238" y="-5462588"/>
            <a:chExt cx="3359150" cy="6376988"/>
          </a:xfrm>
        </p:grpSpPr>
        <p:pic>
          <p:nvPicPr>
            <p:cNvPr id="4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46238" y="-5462588"/>
              <a:ext cx="3359150" cy="637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Freeform 6"/>
            <p:cNvSpPr/>
            <p:nvPr/>
          </p:nvSpPr>
          <p:spPr bwMode="auto">
            <a:xfrm>
              <a:off x="15578138" y="-4926013"/>
              <a:ext cx="882650" cy="134938"/>
            </a:xfrm>
            <a:custGeom>
              <a:avLst/>
              <a:gdLst>
                <a:gd name="T0" fmla="*/ 18 w 235"/>
                <a:gd name="T1" fmla="*/ 0 h 36"/>
                <a:gd name="T2" fmla="*/ 217 w 235"/>
                <a:gd name="T3" fmla="*/ 0 h 36"/>
                <a:gd name="T4" fmla="*/ 235 w 235"/>
                <a:gd name="T5" fmla="*/ 18 h 36"/>
                <a:gd name="T6" fmla="*/ 217 w 235"/>
                <a:gd name="T7" fmla="*/ 36 h 36"/>
                <a:gd name="T8" fmla="*/ 18 w 235"/>
                <a:gd name="T9" fmla="*/ 36 h 36"/>
                <a:gd name="T10" fmla="*/ 0 w 235"/>
                <a:gd name="T11" fmla="*/ 18 h 36"/>
                <a:gd name="T12" fmla="*/ 18 w 235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36">
                  <a:moveTo>
                    <a:pt x="18" y="0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227" y="0"/>
                    <a:pt x="235" y="8"/>
                    <a:pt x="235" y="18"/>
                  </a:cubicBezTo>
                  <a:cubicBezTo>
                    <a:pt x="235" y="28"/>
                    <a:pt x="227" y="36"/>
                    <a:pt x="217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Oval 7"/>
            <p:cNvSpPr>
              <a:spLocks noChangeArrowheads="1"/>
            </p:cNvSpPr>
            <p:nvPr/>
          </p:nvSpPr>
          <p:spPr bwMode="auto">
            <a:xfrm>
              <a:off x="15867063" y="120650"/>
              <a:ext cx="304800" cy="301625"/>
            </a:xfrm>
            <a:prstGeom prst="ellipse">
              <a:avLst/>
            </a:prstGeom>
            <a:solidFill>
              <a:srgbClr val="1414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8"/>
            <p:cNvSpPr>
              <a:spLocks noEditPoints="1"/>
            </p:cNvSpPr>
            <p:nvPr/>
          </p:nvSpPr>
          <p:spPr bwMode="auto">
            <a:xfrm>
              <a:off x="15836900" y="90488"/>
              <a:ext cx="365125" cy="361950"/>
            </a:xfrm>
            <a:custGeom>
              <a:avLst/>
              <a:gdLst>
                <a:gd name="T0" fmla="*/ 62 w 97"/>
                <a:gd name="T1" fmla="*/ 94 h 96"/>
                <a:gd name="T2" fmla="*/ 48 w 97"/>
                <a:gd name="T3" fmla="*/ 96 h 96"/>
                <a:gd name="T4" fmla="*/ 14 w 97"/>
                <a:gd name="T5" fmla="*/ 82 h 96"/>
                <a:gd name="T6" fmla="*/ 0 w 97"/>
                <a:gd name="T7" fmla="*/ 48 h 96"/>
                <a:gd name="T8" fmla="*/ 48 w 97"/>
                <a:gd name="T9" fmla="*/ 0 h 96"/>
                <a:gd name="T10" fmla="*/ 97 w 97"/>
                <a:gd name="T11" fmla="*/ 48 h 96"/>
                <a:gd name="T12" fmla="*/ 62 w 97"/>
                <a:gd name="T13" fmla="*/ 94 h 96"/>
                <a:gd name="T14" fmla="*/ 39 w 97"/>
                <a:gd name="T15" fmla="*/ 17 h 96"/>
                <a:gd name="T16" fmla="*/ 16 w 97"/>
                <a:gd name="T17" fmla="*/ 48 h 96"/>
                <a:gd name="T18" fmla="*/ 25 w 97"/>
                <a:gd name="T19" fmla="*/ 71 h 96"/>
                <a:gd name="T20" fmla="*/ 48 w 97"/>
                <a:gd name="T21" fmla="*/ 80 h 96"/>
                <a:gd name="T22" fmla="*/ 81 w 97"/>
                <a:gd name="T23" fmla="*/ 48 h 96"/>
                <a:gd name="T24" fmla="*/ 48 w 97"/>
                <a:gd name="T25" fmla="*/ 16 h 96"/>
                <a:gd name="T26" fmla="*/ 39 w 97"/>
                <a:gd name="T27" fmla="*/ 1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7" h="96">
                  <a:moveTo>
                    <a:pt x="62" y="94"/>
                  </a:moveTo>
                  <a:cubicBezTo>
                    <a:pt x="58" y="96"/>
                    <a:pt x="53" y="96"/>
                    <a:pt x="48" y="96"/>
                  </a:cubicBezTo>
                  <a:cubicBezTo>
                    <a:pt x="35" y="96"/>
                    <a:pt x="23" y="91"/>
                    <a:pt x="14" y="82"/>
                  </a:cubicBezTo>
                  <a:cubicBezTo>
                    <a:pt x="5" y="73"/>
                    <a:pt x="0" y="61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7" y="22"/>
                    <a:pt x="97" y="48"/>
                  </a:cubicBezTo>
                  <a:cubicBezTo>
                    <a:pt x="97" y="69"/>
                    <a:pt x="83" y="88"/>
                    <a:pt x="62" y="94"/>
                  </a:cubicBezTo>
                  <a:close/>
                  <a:moveTo>
                    <a:pt x="39" y="17"/>
                  </a:moveTo>
                  <a:cubicBezTo>
                    <a:pt x="25" y="21"/>
                    <a:pt x="16" y="34"/>
                    <a:pt x="16" y="48"/>
                  </a:cubicBezTo>
                  <a:cubicBezTo>
                    <a:pt x="16" y="56"/>
                    <a:pt x="19" y="65"/>
                    <a:pt x="25" y="71"/>
                  </a:cubicBezTo>
                  <a:cubicBezTo>
                    <a:pt x="31" y="77"/>
                    <a:pt x="40" y="80"/>
                    <a:pt x="48" y="80"/>
                  </a:cubicBezTo>
                  <a:cubicBezTo>
                    <a:pt x="66" y="80"/>
                    <a:pt x="81" y="65"/>
                    <a:pt x="81" y="48"/>
                  </a:cubicBezTo>
                  <a:cubicBezTo>
                    <a:pt x="81" y="30"/>
                    <a:pt x="66" y="16"/>
                    <a:pt x="48" y="16"/>
                  </a:cubicBezTo>
                  <a:cubicBezTo>
                    <a:pt x="45" y="16"/>
                    <a:pt x="42" y="16"/>
                    <a:pt x="39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9"/>
            <p:cNvSpPr/>
            <p:nvPr/>
          </p:nvSpPr>
          <p:spPr bwMode="auto">
            <a:xfrm>
              <a:off x="14578013" y="-4406900"/>
              <a:ext cx="2879725" cy="4216400"/>
            </a:xfrm>
            <a:custGeom>
              <a:avLst/>
              <a:gdLst>
                <a:gd name="T0" fmla="*/ 909 w 1814"/>
                <a:gd name="T1" fmla="*/ 0 h 2656"/>
                <a:gd name="T2" fmla="*/ 0 w 1814"/>
                <a:gd name="T3" fmla="*/ 0 h 2656"/>
                <a:gd name="T4" fmla="*/ 0 w 1814"/>
                <a:gd name="T5" fmla="*/ 2656 h 2656"/>
                <a:gd name="T6" fmla="*/ 907 w 1814"/>
                <a:gd name="T7" fmla="*/ 2656 h 2656"/>
                <a:gd name="T8" fmla="*/ 1814 w 1814"/>
                <a:gd name="T9" fmla="*/ 2656 h 2656"/>
                <a:gd name="T10" fmla="*/ 1814 w 1814"/>
                <a:gd name="T11" fmla="*/ 0 h 2656"/>
                <a:gd name="T12" fmla="*/ 909 w 1814"/>
                <a:gd name="T13" fmla="*/ 0 h 2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4" h="2656">
                  <a:moveTo>
                    <a:pt x="909" y="0"/>
                  </a:moveTo>
                  <a:lnTo>
                    <a:pt x="0" y="0"/>
                  </a:lnTo>
                  <a:lnTo>
                    <a:pt x="0" y="2656"/>
                  </a:lnTo>
                  <a:lnTo>
                    <a:pt x="907" y="2656"/>
                  </a:lnTo>
                  <a:lnTo>
                    <a:pt x="1814" y="2656"/>
                  </a:lnTo>
                  <a:lnTo>
                    <a:pt x="1814" y="0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14957425" y="-4035425"/>
              <a:ext cx="2074863" cy="1854200"/>
            </a:xfrm>
            <a:prstGeom prst="rect">
              <a:avLst/>
            </a:prstGeom>
            <a:solidFill>
              <a:srgbClr val="A9A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15352713" y="-1831975"/>
              <a:ext cx="1333500" cy="158750"/>
            </a:xfrm>
            <a:prstGeom prst="rect">
              <a:avLst/>
            </a:prstGeom>
            <a:solidFill>
              <a:srgbClr val="403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14987588" y="-1065212"/>
              <a:ext cx="2063750" cy="112713"/>
            </a:xfrm>
            <a:prstGeom prst="rect">
              <a:avLst/>
            </a:prstGeom>
            <a:solidFill>
              <a:srgbClr val="A9A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14987588" y="-1362075"/>
              <a:ext cx="2063750" cy="112713"/>
            </a:xfrm>
            <a:prstGeom prst="rect">
              <a:avLst/>
            </a:prstGeom>
            <a:solidFill>
              <a:srgbClr val="A9A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Rectangle 16"/>
            <p:cNvSpPr>
              <a:spLocks noChangeArrowheads="1"/>
            </p:cNvSpPr>
            <p:nvPr/>
          </p:nvSpPr>
          <p:spPr bwMode="auto">
            <a:xfrm>
              <a:off x="14987588" y="-784225"/>
              <a:ext cx="2063750" cy="117475"/>
            </a:xfrm>
            <a:prstGeom prst="rect">
              <a:avLst/>
            </a:prstGeom>
            <a:solidFill>
              <a:srgbClr val="A9A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284726" y="1581652"/>
            <a:ext cx="2819990" cy="352236"/>
            <a:chOff x="6685594" y="3933102"/>
            <a:chExt cx="2820357" cy="352154"/>
          </a:xfrm>
        </p:grpSpPr>
        <p:grpSp>
          <p:nvGrpSpPr>
            <p:cNvPr id="17" name="组合 16"/>
            <p:cNvGrpSpPr/>
            <p:nvPr/>
          </p:nvGrpSpPr>
          <p:grpSpPr>
            <a:xfrm>
              <a:off x="6685594" y="3933102"/>
              <a:ext cx="350768" cy="352154"/>
              <a:chOff x="7567248" y="836733"/>
              <a:chExt cx="871174" cy="874617"/>
            </a:xfrm>
          </p:grpSpPr>
          <p:sp>
            <p:nvSpPr>
              <p:cNvPr id="19" name="Freeform 5"/>
              <p:cNvSpPr>
                <a:spLocks noEditPoints="1"/>
              </p:cNvSpPr>
              <p:nvPr/>
            </p:nvSpPr>
            <p:spPr bwMode="auto">
              <a:xfrm>
                <a:off x="7748583" y="1034141"/>
                <a:ext cx="498475" cy="519113"/>
              </a:xfrm>
              <a:custGeom>
                <a:avLst/>
                <a:gdLst>
                  <a:gd name="T0" fmla="*/ 129 w 133"/>
                  <a:gd name="T1" fmla="*/ 119 h 138"/>
                  <a:gd name="T2" fmla="*/ 104 w 133"/>
                  <a:gd name="T3" fmla="*/ 93 h 138"/>
                  <a:gd name="T4" fmla="*/ 93 w 133"/>
                  <a:gd name="T5" fmla="*/ 90 h 138"/>
                  <a:gd name="T6" fmla="*/ 90 w 133"/>
                  <a:gd name="T7" fmla="*/ 86 h 138"/>
                  <a:gd name="T8" fmla="*/ 103 w 133"/>
                  <a:gd name="T9" fmla="*/ 52 h 138"/>
                  <a:gd name="T10" fmla="*/ 51 w 133"/>
                  <a:gd name="T11" fmla="*/ 0 h 138"/>
                  <a:gd name="T12" fmla="*/ 0 w 133"/>
                  <a:gd name="T13" fmla="*/ 52 h 138"/>
                  <a:gd name="T14" fmla="*/ 51 w 133"/>
                  <a:gd name="T15" fmla="*/ 103 h 138"/>
                  <a:gd name="T16" fmla="*/ 82 w 133"/>
                  <a:gd name="T17" fmla="*/ 93 h 138"/>
                  <a:gd name="T18" fmla="*/ 86 w 133"/>
                  <a:gd name="T19" fmla="*/ 97 h 138"/>
                  <a:gd name="T20" fmla="*/ 88 w 133"/>
                  <a:gd name="T21" fmla="*/ 109 h 138"/>
                  <a:gd name="T22" fmla="*/ 113 w 133"/>
                  <a:gd name="T23" fmla="*/ 135 h 138"/>
                  <a:gd name="T24" fmla="*/ 121 w 133"/>
                  <a:gd name="T25" fmla="*/ 138 h 138"/>
                  <a:gd name="T26" fmla="*/ 129 w 133"/>
                  <a:gd name="T27" fmla="*/ 135 h 138"/>
                  <a:gd name="T28" fmla="*/ 129 w 133"/>
                  <a:gd name="T29" fmla="*/ 119 h 138"/>
                  <a:gd name="T30" fmla="*/ 51 w 133"/>
                  <a:gd name="T31" fmla="*/ 84 h 138"/>
                  <a:gd name="T32" fmla="*/ 19 w 133"/>
                  <a:gd name="T33" fmla="*/ 52 h 138"/>
                  <a:gd name="T34" fmla="*/ 51 w 133"/>
                  <a:gd name="T35" fmla="*/ 19 h 138"/>
                  <a:gd name="T36" fmla="*/ 84 w 133"/>
                  <a:gd name="T37" fmla="*/ 52 h 138"/>
                  <a:gd name="T38" fmla="*/ 51 w 133"/>
                  <a:gd name="T39" fmla="*/ 8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3" h="138">
                    <a:moveTo>
                      <a:pt x="129" y="119"/>
                    </a:moveTo>
                    <a:cubicBezTo>
                      <a:pt x="104" y="93"/>
                      <a:pt x="104" y="93"/>
                      <a:pt x="104" y="93"/>
                    </a:cubicBezTo>
                    <a:cubicBezTo>
                      <a:pt x="102" y="90"/>
                      <a:pt x="97" y="89"/>
                      <a:pt x="93" y="90"/>
                    </a:cubicBezTo>
                    <a:cubicBezTo>
                      <a:pt x="90" y="86"/>
                      <a:pt x="90" y="86"/>
                      <a:pt x="90" y="86"/>
                    </a:cubicBezTo>
                    <a:cubicBezTo>
                      <a:pt x="98" y="77"/>
                      <a:pt x="103" y="65"/>
                      <a:pt x="103" y="52"/>
                    </a:cubicBezTo>
                    <a:cubicBezTo>
                      <a:pt x="103" y="23"/>
                      <a:pt x="80" y="0"/>
                      <a:pt x="51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80"/>
                      <a:pt x="23" y="103"/>
                      <a:pt x="51" y="103"/>
                    </a:cubicBezTo>
                    <a:cubicBezTo>
                      <a:pt x="63" y="103"/>
                      <a:pt x="73" y="99"/>
                      <a:pt x="82" y="93"/>
                    </a:cubicBezTo>
                    <a:cubicBezTo>
                      <a:pt x="86" y="97"/>
                      <a:pt x="86" y="97"/>
                      <a:pt x="86" y="97"/>
                    </a:cubicBezTo>
                    <a:cubicBezTo>
                      <a:pt x="84" y="101"/>
                      <a:pt x="85" y="106"/>
                      <a:pt x="88" y="109"/>
                    </a:cubicBezTo>
                    <a:cubicBezTo>
                      <a:pt x="113" y="135"/>
                      <a:pt x="113" y="135"/>
                      <a:pt x="113" y="135"/>
                    </a:cubicBezTo>
                    <a:cubicBezTo>
                      <a:pt x="115" y="137"/>
                      <a:pt x="118" y="138"/>
                      <a:pt x="121" y="138"/>
                    </a:cubicBezTo>
                    <a:cubicBezTo>
                      <a:pt x="124" y="138"/>
                      <a:pt x="126" y="137"/>
                      <a:pt x="129" y="135"/>
                    </a:cubicBezTo>
                    <a:cubicBezTo>
                      <a:pt x="133" y="131"/>
                      <a:pt x="133" y="124"/>
                      <a:pt x="129" y="119"/>
                    </a:cubicBezTo>
                    <a:close/>
                    <a:moveTo>
                      <a:pt x="51" y="84"/>
                    </a:moveTo>
                    <a:cubicBezTo>
                      <a:pt x="33" y="84"/>
                      <a:pt x="19" y="70"/>
                      <a:pt x="19" y="52"/>
                    </a:cubicBezTo>
                    <a:cubicBezTo>
                      <a:pt x="19" y="33"/>
                      <a:pt x="33" y="19"/>
                      <a:pt x="51" y="19"/>
                    </a:cubicBezTo>
                    <a:cubicBezTo>
                      <a:pt x="70" y="19"/>
                      <a:pt x="84" y="33"/>
                      <a:pt x="84" y="52"/>
                    </a:cubicBezTo>
                    <a:cubicBezTo>
                      <a:pt x="84" y="70"/>
                      <a:pt x="70" y="84"/>
                      <a:pt x="51" y="84"/>
                    </a:cubicBezTo>
                    <a:close/>
                  </a:path>
                </a:pathLst>
              </a:custGeom>
              <a:solidFill>
                <a:srgbClr val="4C3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9"/>
              <p:cNvSpPr>
                <a:spLocks noChangeArrowheads="1"/>
              </p:cNvSpPr>
              <p:nvPr/>
            </p:nvSpPr>
            <p:spPr bwMode="auto">
              <a:xfrm>
                <a:off x="7567248" y="836733"/>
                <a:ext cx="871174" cy="874617"/>
              </a:xfrm>
              <a:prstGeom prst="ellipse">
                <a:avLst/>
              </a:prstGeom>
              <a:noFill/>
              <a:ln>
                <a:solidFill>
                  <a:srgbClr val="4C3426"/>
                </a:solidFill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Text Box 11"/>
            <p:cNvSpPr txBox="1">
              <a:spLocks noChangeArrowheads="1"/>
            </p:cNvSpPr>
            <p:nvPr/>
          </p:nvSpPr>
          <p:spPr bwMode="auto">
            <a:xfrm>
              <a:off x="7109921" y="3933102"/>
              <a:ext cx="2396030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ts val="19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82535" y="4052984"/>
            <a:ext cx="3360300" cy="458006"/>
            <a:chOff x="982663" y="4052046"/>
            <a:chExt cx="3360737" cy="457900"/>
          </a:xfrm>
        </p:grpSpPr>
        <p:sp>
          <p:nvSpPr>
            <p:cNvPr id="44" name="矩形 43"/>
            <p:cNvSpPr/>
            <p:nvPr/>
          </p:nvSpPr>
          <p:spPr>
            <a:xfrm>
              <a:off x="982663" y="4052046"/>
              <a:ext cx="3360737" cy="457900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2" name="TextBox 9"/>
            <p:cNvSpPr txBox="1"/>
            <p:nvPr/>
          </p:nvSpPr>
          <p:spPr bwMode="auto">
            <a:xfrm>
              <a:off x="982663" y="4080941"/>
              <a:ext cx="32336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65573" y="4608092"/>
            <a:ext cx="10510063" cy="1397812"/>
            <a:chOff x="6709042" y="2244254"/>
            <a:chExt cx="5240932" cy="1397489"/>
          </a:xfrm>
        </p:grpSpPr>
        <p:sp>
          <p:nvSpPr>
            <p:cNvPr id="34" name="TextBox 11"/>
            <p:cNvSpPr txBox="1">
              <a:spLocks noChangeArrowheads="1"/>
            </p:cNvSpPr>
            <p:nvPr/>
          </p:nvSpPr>
          <p:spPr bwMode="auto">
            <a:xfrm>
              <a:off x="6709042" y="2244254"/>
              <a:ext cx="5240932" cy="738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11"/>
            <p:cNvSpPr txBox="1">
              <a:spLocks noChangeArrowheads="1"/>
            </p:cNvSpPr>
            <p:nvPr/>
          </p:nvSpPr>
          <p:spPr bwMode="auto">
            <a:xfrm>
              <a:off x="6709042" y="2903250"/>
              <a:ext cx="5240932" cy="738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任意多边形 36"/>
          <p:cNvSpPr/>
          <p:nvPr/>
        </p:nvSpPr>
        <p:spPr>
          <a:xfrm flipH="1">
            <a:off x="5096090" y="-75289"/>
            <a:ext cx="7107798" cy="196850"/>
          </a:xfrm>
          <a:custGeom>
            <a:avLst/>
            <a:gdLst>
              <a:gd name="connsiteX0" fmla="*/ 0 w 12211665"/>
              <a:gd name="connsiteY0" fmla="*/ 0 h 1061884"/>
              <a:gd name="connsiteX1" fmla="*/ 0 w 12211665"/>
              <a:gd name="connsiteY1" fmla="*/ 1061884 h 1061884"/>
              <a:gd name="connsiteX2" fmla="*/ 6548284 w 12211665"/>
              <a:gd name="connsiteY2" fmla="*/ 1061884 h 1061884"/>
              <a:gd name="connsiteX3" fmla="*/ 7108723 w 12211665"/>
              <a:gd name="connsiteY3" fmla="*/ 707922 h 1061884"/>
              <a:gd name="connsiteX4" fmla="*/ 12211665 w 12211665"/>
              <a:gd name="connsiteY4" fmla="*/ 707922 h 1061884"/>
              <a:gd name="connsiteX5" fmla="*/ 12211665 w 12211665"/>
              <a:gd name="connsiteY5" fmla="*/ 29497 h 1061884"/>
              <a:gd name="connsiteX6" fmla="*/ 0 w 12211665"/>
              <a:gd name="connsiteY6" fmla="*/ 0 h 1061884"/>
              <a:gd name="connsiteX0-1" fmla="*/ 0 w 12226180"/>
              <a:gd name="connsiteY0-2" fmla="*/ 0 h 1061884"/>
              <a:gd name="connsiteX1-3" fmla="*/ 0 w 12226180"/>
              <a:gd name="connsiteY1-4" fmla="*/ 1061884 h 1061884"/>
              <a:gd name="connsiteX2-5" fmla="*/ 6548284 w 12226180"/>
              <a:gd name="connsiteY2-6" fmla="*/ 1061884 h 1061884"/>
              <a:gd name="connsiteX3-7" fmla="*/ 7108723 w 12226180"/>
              <a:gd name="connsiteY3-8" fmla="*/ 707922 h 1061884"/>
              <a:gd name="connsiteX4-9" fmla="*/ 12211665 w 12226180"/>
              <a:gd name="connsiteY4-10" fmla="*/ 707922 h 1061884"/>
              <a:gd name="connsiteX5-11" fmla="*/ 12226180 w 12226180"/>
              <a:gd name="connsiteY5-12" fmla="*/ 44011 h 1061884"/>
              <a:gd name="connsiteX6-13" fmla="*/ 0 w 12226180"/>
              <a:gd name="connsiteY6-14" fmla="*/ 0 h 1061884"/>
              <a:gd name="connsiteX0-15" fmla="*/ 0 w 12226180"/>
              <a:gd name="connsiteY0-16" fmla="*/ 526616 h 1017874"/>
              <a:gd name="connsiteX1-17" fmla="*/ 0 w 12226180"/>
              <a:gd name="connsiteY1-18" fmla="*/ 1017874 h 1017874"/>
              <a:gd name="connsiteX2-19" fmla="*/ 6548284 w 12226180"/>
              <a:gd name="connsiteY2-20" fmla="*/ 1017874 h 1017874"/>
              <a:gd name="connsiteX3-21" fmla="*/ 7108723 w 12226180"/>
              <a:gd name="connsiteY3-22" fmla="*/ 663912 h 1017874"/>
              <a:gd name="connsiteX4-23" fmla="*/ 12211665 w 12226180"/>
              <a:gd name="connsiteY4-24" fmla="*/ 663912 h 1017874"/>
              <a:gd name="connsiteX5-25" fmla="*/ 12226180 w 12226180"/>
              <a:gd name="connsiteY5-26" fmla="*/ 1 h 1017874"/>
              <a:gd name="connsiteX6-27" fmla="*/ 0 w 12226180"/>
              <a:gd name="connsiteY6-28" fmla="*/ 526616 h 1017874"/>
              <a:gd name="connsiteX0-29" fmla="*/ 0 w 12211665"/>
              <a:gd name="connsiteY0-30" fmla="*/ 0 h 491258"/>
              <a:gd name="connsiteX1-31" fmla="*/ 0 w 12211665"/>
              <a:gd name="connsiteY1-32" fmla="*/ 491258 h 491258"/>
              <a:gd name="connsiteX2-33" fmla="*/ 6548284 w 12211665"/>
              <a:gd name="connsiteY2-34" fmla="*/ 491258 h 491258"/>
              <a:gd name="connsiteX3-35" fmla="*/ 7108723 w 12211665"/>
              <a:gd name="connsiteY3-36" fmla="*/ 137296 h 491258"/>
              <a:gd name="connsiteX4-37" fmla="*/ 12211665 w 12211665"/>
              <a:gd name="connsiteY4-38" fmla="*/ 137296 h 491258"/>
              <a:gd name="connsiteX5-39" fmla="*/ 0 w 12211665"/>
              <a:gd name="connsiteY5-40" fmla="*/ 0 h 491258"/>
              <a:gd name="connsiteX0-41" fmla="*/ 0 w 7108723"/>
              <a:gd name="connsiteY0-42" fmla="*/ 0 h 491258"/>
              <a:gd name="connsiteX1-43" fmla="*/ 0 w 7108723"/>
              <a:gd name="connsiteY1-44" fmla="*/ 491258 h 491258"/>
              <a:gd name="connsiteX2-45" fmla="*/ 6548284 w 7108723"/>
              <a:gd name="connsiteY2-46" fmla="*/ 491258 h 491258"/>
              <a:gd name="connsiteX3-47" fmla="*/ 7108723 w 7108723"/>
              <a:gd name="connsiteY3-48" fmla="*/ 137296 h 491258"/>
              <a:gd name="connsiteX4-49" fmla="*/ 0 w 7108723"/>
              <a:gd name="connsiteY4-50" fmla="*/ 0 h 4912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08723" h="491258">
                <a:moveTo>
                  <a:pt x="0" y="0"/>
                </a:moveTo>
                <a:lnTo>
                  <a:pt x="0" y="491258"/>
                </a:lnTo>
                <a:lnTo>
                  <a:pt x="6548284" y="491258"/>
                </a:lnTo>
                <a:lnTo>
                  <a:pt x="7108723" y="137296"/>
                </a:lnTo>
                <a:lnTo>
                  <a:pt x="0" y="0"/>
                </a:lnTo>
                <a:close/>
              </a:path>
            </a:pathLst>
          </a:custGeom>
          <a:solidFill>
            <a:srgbClr val="394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>
          <a:xfrm flipH="1" flipV="1">
            <a:off x="-51568" y="6460406"/>
            <a:ext cx="12254681" cy="425503"/>
            <a:chOff x="-30162" y="562738"/>
            <a:chExt cx="12256276" cy="425404"/>
          </a:xfrm>
        </p:grpSpPr>
        <p:sp>
          <p:nvSpPr>
            <p:cNvPr id="46" name="任意多边形 45"/>
            <p:cNvSpPr/>
            <p:nvPr/>
          </p:nvSpPr>
          <p:spPr>
            <a:xfrm>
              <a:off x="-30161" y="562738"/>
              <a:ext cx="12226180" cy="425404"/>
            </a:xfrm>
            <a:custGeom>
              <a:avLst/>
              <a:gdLst>
                <a:gd name="connsiteX0" fmla="*/ 0 w 12211665"/>
                <a:gd name="connsiteY0" fmla="*/ 0 h 1061884"/>
                <a:gd name="connsiteX1" fmla="*/ 0 w 12211665"/>
                <a:gd name="connsiteY1" fmla="*/ 1061884 h 1061884"/>
                <a:gd name="connsiteX2" fmla="*/ 6548284 w 12211665"/>
                <a:gd name="connsiteY2" fmla="*/ 1061884 h 1061884"/>
                <a:gd name="connsiteX3" fmla="*/ 7108723 w 12211665"/>
                <a:gd name="connsiteY3" fmla="*/ 707922 h 1061884"/>
                <a:gd name="connsiteX4" fmla="*/ 12211665 w 12211665"/>
                <a:gd name="connsiteY4" fmla="*/ 707922 h 1061884"/>
                <a:gd name="connsiteX5" fmla="*/ 12211665 w 12211665"/>
                <a:gd name="connsiteY5" fmla="*/ 29497 h 1061884"/>
                <a:gd name="connsiteX6" fmla="*/ 0 w 12211665"/>
                <a:gd name="connsiteY6" fmla="*/ 0 h 1061884"/>
                <a:gd name="connsiteX0-1" fmla="*/ 0 w 12226180"/>
                <a:gd name="connsiteY0-2" fmla="*/ 0 h 1061884"/>
                <a:gd name="connsiteX1-3" fmla="*/ 0 w 12226180"/>
                <a:gd name="connsiteY1-4" fmla="*/ 1061884 h 1061884"/>
                <a:gd name="connsiteX2-5" fmla="*/ 6548284 w 12226180"/>
                <a:gd name="connsiteY2-6" fmla="*/ 1061884 h 1061884"/>
                <a:gd name="connsiteX3-7" fmla="*/ 7108723 w 12226180"/>
                <a:gd name="connsiteY3-8" fmla="*/ 707922 h 1061884"/>
                <a:gd name="connsiteX4-9" fmla="*/ 12211665 w 12226180"/>
                <a:gd name="connsiteY4-10" fmla="*/ 707922 h 1061884"/>
                <a:gd name="connsiteX5-11" fmla="*/ 12226180 w 12226180"/>
                <a:gd name="connsiteY5-12" fmla="*/ 44011 h 1061884"/>
                <a:gd name="connsiteX6-13" fmla="*/ 0 w 12226180"/>
                <a:gd name="connsiteY6-14" fmla="*/ 0 h 10618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2226180" h="1061884">
                  <a:moveTo>
                    <a:pt x="0" y="0"/>
                  </a:moveTo>
                  <a:lnTo>
                    <a:pt x="0" y="1061884"/>
                  </a:lnTo>
                  <a:lnTo>
                    <a:pt x="6548284" y="1061884"/>
                  </a:lnTo>
                  <a:lnTo>
                    <a:pt x="7108723" y="707922"/>
                  </a:lnTo>
                  <a:lnTo>
                    <a:pt x="12211665" y="707922"/>
                  </a:lnTo>
                  <a:lnTo>
                    <a:pt x="12226180" y="44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1001713" y="696916"/>
              <a:ext cx="3577790" cy="261329"/>
            </a:xfrm>
            <a:prstGeom prst="rect">
              <a:avLst/>
            </a:prstGeom>
          </p:spPr>
        </p:pic>
        <p:cxnSp>
          <p:nvCxnSpPr>
            <p:cNvPr id="48" name="直接连接符 47"/>
            <p:cNvCxnSpPr/>
            <p:nvPr/>
          </p:nvCxnSpPr>
          <p:spPr>
            <a:xfrm>
              <a:off x="-30162" y="639037"/>
              <a:ext cx="12256276" cy="0"/>
            </a:xfrm>
            <a:prstGeom prst="line">
              <a:avLst/>
            </a:prstGeom>
            <a:ln>
              <a:solidFill>
                <a:srgbClr val="BACBD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6284727" y="2125964"/>
            <a:ext cx="2819989" cy="352237"/>
            <a:chOff x="6285544" y="2125471"/>
            <a:chExt cx="2820356" cy="352155"/>
          </a:xfrm>
        </p:grpSpPr>
        <p:grpSp>
          <p:nvGrpSpPr>
            <p:cNvPr id="22" name="组合 21"/>
            <p:cNvGrpSpPr/>
            <p:nvPr/>
          </p:nvGrpSpPr>
          <p:grpSpPr>
            <a:xfrm>
              <a:off x="6285544" y="2125471"/>
              <a:ext cx="350768" cy="352155"/>
              <a:chOff x="5280206" y="3148807"/>
              <a:chExt cx="871174" cy="874617"/>
            </a:xfrm>
          </p:grpSpPr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5498895" y="3317033"/>
                <a:ext cx="503237" cy="538163"/>
              </a:xfrm>
              <a:custGeom>
                <a:avLst/>
                <a:gdLst>
                  <a:gd name="T0" fmla="*/ 134 w 134"/>
                  <a:gd name="T1" fmla="*/ 130 h 143"/>
                  <a:gd name="T2" fmla="*/ 130 w 134"/>
                  <a:gd name="T3" fmla="*/ 125 h 143"/>
                  <a:gd name="T4" fmla="*/ 119 w 134"/>
                  <a:gd name="T5" fmla="*/ 132 h 143"/>
                  <a:gd name="T6" fmla="*/ 118 w 134"/>
                  <a:gd name="T7" fmla="*/ 134 h 143"/>
                  <a:gd name="T8" fmla="*/ 114 w 134"/>
                  <a:gd name="T9" fmla="*/ 134 h 143"/>
                  <a:gd name="T10" fmla="*/ 109 w 134"/>
                  <a:gd name="T11" fmla="*/ 130 h 143"/>
                  <a:gd name="T12" fmla="*/ 113 w 134"/>
                  <a:gd name="T13" fmla="*/ 129 h 143"/>
                  <a:gd name="T14" fmla="*/ 123 w 134"/>
                  <a:gd name="T15" fmla="*/ 119 h 143"/>
                  <a:gd name="T16" fmla="*/ 116 w 134"/>
                  <a:gd name="T17" fmla="*/ 117 h 143"/>
                  <a:gd name="T18" fmla="*/ 106 w 134"/>
                  <a:gd name="T19" fmla="*/ 126 h 143"/>
                  <a:gd name="T20" fmla="*/ 98 w 134"/>
                  <a:gd name="T21" fmla="*/ 120 h 143"/>
                  <a:gd name="T22" fmla="*/ 106 w 134"/>
                  <a:gd name="T23" fmla="*/ 115 h 143"/>
                  <a:gd name="T24" fmla="*/ 105 w 134"/>
                  <a:gd name="T25" fmla="*/ 91 h 143"/>
                  <a:gd name="T26" fmla="*/ 76 w 134"/>
                  <a:gd name="T27" fmla="*/ 83 h 143"/>
                  <a:gd name="T28" fmla="*/ 74 w 134"/>
                  <a:gd name="T29" fmla="*/ 86 h 143"/>
                  <a:gd name="T30" fmla="*/ 97 w 134"/>
                  <a:gd name="T31" fmla="*/ 93 h 143"/>
                  <a:gd name="T32" fmla="*/ 99 w 134"/>
                  <a:gd name="T33" fmla="*/ 97 h 143"/>
                  <a:gd name="T34" fmla="*/ 97 w 134"/>
                  <a:gd name="T35" fmla="*/ 95 h 143"/>
                  <a:gd name="T36" fmla="*/ 71 w 134"/>
                  <a:gd name="T37" fmla="*/ 89 h 143"/>
                  <a:gd name="T38" fmla="*/ 67 w 134"/>
                  <a:gd name="T39" fmla="*/ 90 h 143"/>
                  <a:gd name="T40" fmla="*/ 49 w 134"/>
                  <a:gd name="T41" fmla="*/ 73 h 143"/>
                  <a:gd name="T42" fmla="*/ 36 w 134"/>
                  <a:gd name="T43" fmla="*/ 52 h 143"/>
                  <a:gd name="T44" fmla="*/ 46 w 134"/>
                  <a:gd name="T45" fmla="*/ 46 h 143"/>
                  <a:gd name="T46" fmla="*/ 29 w 134"/>
                  <a:gd name="T47" fmla="*/ 1 h 143"/>
                  <a:gd name="T48" fmla="*/ 24 w 134"/>
                  <a:gd name="T49" fmla="*/ 1 h 143"/>
                  <a:gd name="T50" fmla="*/ 20 w 134"/>
                  <a:gd name="T51" fmla="*/ 4 h 143"/>
                  <a:gd name="T52" fmla="*/ 38 w 134"/>
                  <a:gd name="T53" fmla="*/ 32 h 143"/>
                  <a:gd name="T54" fmla="*/ 16 w 134"/>
                  <a:gd name="T55" fmla="*/ 7 h 143"/>
                  <a:gd name="T56" fmla="*/ 6 w 134"/>
                  <a:gd name="T57" fmla="*/ 22 h 143"/>
                  <a:gd name="T58" fmla="*/ 23 w 134"/>
                  <a:gd name="T59" fmla="*/ 78 h 143"/>
                  <a:gd name="T60" fmla="*/ 32 w 134"/>
                  <a:gd name="T61" fmla="*/ 90 h 143"/>
                  <a:gd name="T62" fmla="*/ 34 w 134"/>
                  <a:gd name="T63" fmla="*/ 92 h 143"/>
                  <a:gd name="T64" fmla="*/ 87 w 134"/>
                  <a:gd name="T65" fmla="*/ 123 h 143"/>
                  <a:gd name="T66" fmla="*/ 95 w 134"/>
                  <a:gd name="T67" fmla="*/ 121 h 143"/>
                  <a:gd name="T68" fmla="*/ 106 w 134"/>
                  <a:gd name="T69" fmla="*/ 130 h 143"/>
                  <a:gd name="T70" fmla="*/ 114 w 134"/>
                  <a:gd name="T71" fmla="*/ 137 h 143"/>
                  <a:gd name="T72" fmla="*/ 116 w 134"/>
                  <a:gd name="T73" fmla="*/ 137 h 143"/>
                  <a:gd name="T74" fmla="*/ 117 w 134"/>
                  <a:gd name="T75" fmla="*/ 140 h 143"/>
                  <a:gd name="T76" fmla="*/ 124 w 134"/>
                  <a:gd name="T77" fmla="*/ 143 h 143"/>
                  <a:gd name="T78" fmla="*/ 131 w 134"/>
                  <a:gd name="T79" fmla="*/ 141 h 143"/>
                  <a:gd name="T80" fmla="*/ 132 w 134"/>
                  <a:gd name="T81" fmla="*/ 141 h 143"/>
                  <a:gd name="T82" fmla="*/ 133 w 134"/>
                  <a:gd name="T83" fmla="*/ 139 h 143"/>
                  <a:gd name="T84" fmla="*/ 131 w 134"/>
                  <a:gd name="T85" fmla="*/ 138 h 143"/>
                  <a:gd name="T86" fmla="*/ 130 w 134"/>
                  <a:gd name="T87" fmla="*/ 138 h 143"/>
                  <a:gd name="T88" fmla="*/ 124 w 134"/>
                  <a:gd name="T89" fmla="*/ 140 h 143"/>
                  <a:gd name="T90" fmla="*/ 120 w 134"/>
                  <a:gd name="T91" fmla="*/ 138 h 143"/>
                  <a:gd name="T92" fmla="*/ 120 w 134"/>
                  <a:gd name="T93" fmla="*/ 137 h 143"/>
                  <a:gd name="T94" fmla="*/ 134 w 134"/>
                  <a:gd name="T95" fmla="*/ 130 h 143"/>
                  <a:gd name="T96" fmla="*/ 116 w 134"/>
                  <a:gd name="T97" fmla="*/ 120 h 143"/>
                  <a:gd name="T98" fmla="*/ 117 w 134"/>
                  <a:gd name="T99" fmla="*/ 120 h 143"/>
                  <a:gd name="T100" fmla="*/ 119 w 134"/>
                  <a:gd name="T101" fmla="*/ 120 h 143"/>
                  <a:gd name="T102" fmla="*/ 112 w 134"/>
                  <a:gd name="T103" fmla="*/ 126 h 143"/>
                  <a:gd name="T104" fmla="*/ 109 w 134"/>
                  <a:gd name="T105" fmla="*/ 127 h 143"/>
                  <a:gd name="T106" fmla="*/ 116 w 134"/>
                  <a:gd name="T107" fmla="*/ 120 h 143"/>
                  <a:gd name="T108" fmla="*/ 121 w 134"/>
                  <a:gd name="T109" fmla="*/ 134 h 143"/>
                  <a:gd name="T110" fmla="*/ 121 w 134"/>
                  <a:gd name="T111" fmla="*/ 134 h 143"/>
                  <a:gd name="T112" fmla="*/ 129 w 134"/>
                  <a:gd name="T113" fmla="*/ 128 h 143"/>
                  <a:gd name="T114" fmla="*/ 129 w 134"/>
                  <a:gd name="T115" fmla="*/ 128 h 143"/>
                  <a:gd name="T116" fmla="*/ 131 w 134"/>
                  <a:gd name="T117" fmla="*/ 129 h 143"/>
                  <a:gd name="T118" fmla="*/ 121 w 134"/>
                  <a:gd name="T119" fmla="*/ 134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4" h="143">
                    <a:moveTo>
                      <a:pt x="134" y="130"/>
                    </a:moveTo>
                    <a:cubicBezTo>
                      <a:pt x="134" y="128"/>
                      <a:pt x="133" y="126"/>
                      <a:pt x="130" y="125"/>
                    </a:cubicBezTo>
                    <a:cubicBezTo>
                      <a:pt x="126" y="125"/>
                      <a:pt x="122" y="128"/>
                      <a:pt x="119" y="132"/>
                    </a:cubicBezTo>
                    <a:cubicBezTo>
                      <a:pt x="118" y="133"/>
                      <a:pt x="118" y="133"/>
                      <a:pt x="118" y="134"/>
                    </a:cubicBezTo>
                    <a:cubicBezTo>
                      <a:pt x="116" y="134"/>
                      <a:pt x="115" y="134"/>
                      <a:pt x="114" y="134"/>
                    </a:cubicBezTo>
                    <a:cubicBezTo>
                      <a:pt x="111" y="133"/>
                      <a:pt x="109" y="132"/>
                      <a:pt x="109" y="130"/>
                    </a:cubicBezTo>
                    <a:cubicBezTo>
                      <a:pt x="110" y="130"/>
                      <a:pt x="111" y="130"/>
                      <a:pt x="113" y="129"/>
                    </a:cubicBezTo>
                    <a:cubicBezTo>
                      <a:pt x="120" y="127"/>
                      <a:pt x="123" y="123"/>
                      <a:pt x="123" y="119"/>
                    </a:cubicBezTo>
                    <a:cubicBezTo>
                      <a:pt x="122" y="118"/>
                      <a:pt x="120" y="116"/>
                      <a:pt x="116" y="117"/>
                    </a:cubicBezTo>
                    <a:cubicBezTo>
                      <a:pt x="111" y="117"/>
                      <a:pt x="107" y="122"/>
                      <a:pt x="106" y="126"/>
                    </a:cubicBezTo>
                    <a:cubicBezTo>
                      <a:pt x="103" y="125"/>
                      <a:pt x="100" y="122"/>
                      <a:pt x="98" y="120"/>
                    </a:cubicBezTo>
                    <a:cubicBezTo>
                      <a:pt x="101" y="118"/>
                      <a:pt x="103" y="117"/>
                      <a:pt x="106" y="115"/>
                    </a:cubicBezTo>
                    <a:cubicBezTo>
                      <a:pt x="116" y="107"/>
                      <a:pt x="108" y="94"/>
                      <a:pt x="105" y="91"/>
                    </a:cubicBezTo>
                    <a:cubicBezTo>
                      <a:pt x="94" y="79"/>
                      <a:pt x="77" y="81"/>
                      <a:pt x="76" y="83"/>
                    </a:cubicBezTo>
                    <a:cubicBezTo>
                      <a:pt x="75" y="84"/>
                      <a:pt x="75" y="85"/>
                      <a:pt x="74" y="86"/>
                    </a:cubicBezTo>
                    <a:cubicBezTo>
                      <a:pt x="78" y="85"/>
                      <a:pt x="89" y="85"/>
                      <a:pt x="97" y="93"/>
                    </a:cubicBezTo>
                    <a:cubicBezTo>
                      <a:pt x="98" y="94"/>
                      <a:pt x="99" y="95"/>
                      <a:pt x="99" y="97"/>
                    </a:cubicBezTo>
                    <a:cubicBezTo>
                      <a:pt x="99" y="96"/>
                      <a:pt x="98" y="95"/>
                      <a:pt x="97" y="95"/>
                    </a:cubicBezTo>
                    <a:cubicBezTo>
                      <a:pt x="88" y="86"/>
                      <a:pt x="75" y="87"/>
                      <a:pt x="71" y="89"/>
                    </a:cubicBezTo>
                    <a:cubicBezTo>
                      <a:pt x="70" y="90"/>
                      <a:pt x="69" y="90"/>
                      <a:pt x="67" y="90"/>
                    </a:cubicBezTo>
                    <a:cubicBezTo>
                      <a:pt x="64" y="90"/>
                      <a:pt x="54" y="79"/>
                      <a:pt x="49" y="73"/>
                    </a:cubicBezTo>
                    <a:cubicBezTo>
                      <a:pt x="45" y="68"/>
                      <a:pt x="35" y="56"/>
                      <a:pt x="36" y="52"/>
                    </a:cubicBezTo>
                    <a:cubicBezTo>
                      <a:pt x="37" y="46"/>
                      <a:pt x="43" y="48"/>
                      <a:pt x="46" y="46"/>
                    </a:cubicBezTo>
                    <a:cubicBezTo>
                      <a:pt x="50" y="43"/>
                      <a:pt x="50" y="11"/>
                      <a:pt x="29" y="1"/>
                    </a:cubicBezTo>
                    <a:cubicBezTo>
                      <a:pt x="28" y="0"/>
                      <a:pt x="26" y="0"/>
                      <a:pt x="24" y="1"/>
                    </a:cubicBezTo>
                    <a:cubicBezTo>
                      <a:pt x="23" y="2"/>
                      <a:pt x="22" y="3"/>
                      <a:pt x="20" y="4"/>
                    </a:cubicBezTo>
                    <a:cubicBezTo>
                      <a:pt x="32" y="10"/>
                      <a:pt x="38" y="25"/>
                      <a:pt x="38" y="32"/>
                    </a:cubicBezTo>
                    <a:cubicBezTo>
                      <a:pt x="34" y="23"/>
                      <a:pt x="27" y="12"/>
                      <a:pt x="16" y="7"/>
                    </a:cubicBezTo>
                    <a:cubicBezTo>
                      <a:pt x="12" y="11"/>
                      <a:pt x="8" y="15"/>
                      <a:pt x="6" y="22"/>
                    </a:cubicBezTo>
                    <a:cubicBezTo>
                      <a:pt x="4" y="31"/>
                      <a:pt x="0" y="45"/>
                      <a:pt x="23" y="78"/>
                    </a:cubicBezTo>
                    <a:cubicBezTo>
                      <a:pt x="24" y="81"/>
                      <a:pt x="27" y="85"/>
                      <a:pt x="32" y="90"/>
                    </a:cubicBezTo>
                    <a:cubicBezTo>
                      <a:pt x="32" y="91"/>
                      <a:pt x="33" y="91"/>
                      <a:pt x="34" y="92"/>
                    </a:cubicBezTo>
                    <a:cubicBezTo>
                      <a:pt x="63" y="124"/>
                      <a:pt x="78" y="123"/>
                      <a:pt x="87" y="123"/>
                    </a:cubicBezTo>
                    <a:cubicBezTo>
                      <a:pt x="90" y="122"/>
                      <a:pt x="92" y="122"/>
                      <a:pt x="95" y="121"/>
                    </a:cubicBezTo>
                    <a:cubicBezTo>
                      <a:pt x="97" y="125"/>
                      <a:pt x="101" y="128"/>
                      <a:pt x="106" y="130"/>
                    </a:cubicBezTo>
                    <a:cubicBezTo>
                      <a:pt x="106" y="132"/>
                      <a:pt x="107" y="136"/>
                      <a:pt x="114" y="137"/>
                    </a:cubicBezTo>
                    <a:cubicBezTo>
                      <a:pt x="115" y="137"/>
                      <a:pt x="116" y="137"/>
                      <a:pt x="116" y="137"/>
                    </a:cubicBezTo>
                    <a:cubicBezTo>
                      <a:pt x="116" y="138"/>
                      <a:pt x="117" y="139"/>
                      <a:pt x="117" y="140"/>
                    </a:cubicBezTo>
                    <a:cubicBezTo>
                      <a:pt x="118" y="142"/>
                      <a:pt x="120" y="143"/>
                      <a:pt x="124" y="143"/>
                    </a:cubicBezTo>
                    <a:cubicBezTo>
                      <a:pt x="127" y="143"/>
                      <a:pt x="130" y="142"/>
                      <a:pt x="131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3" y="141"/>
                      <a:pt x="133" y="140"/>
                      <a:pt x="133" y="139"/>
                    </a:cubicBezTo>
                    <a:cubicBezTo>
                      <a:pt x="133" y="138"/>
                      <a:pt x="132" y="138"/>
                      <a:pt x="131" y="138"/>
                    </a:cubicBezTo>
                    <a:cubicBezTo>
                      <a:pt x="130" y="138"/>
                      <a:pt x="130" y="138"/>
                      <a:pt x="130" y="138"/>
                    </a:cubicBezTo>
                    <a:cubicBezTo>
                      <a:pt x="129" y="139"/>
                      <a:pt x="127" y="140"/>
                      <a:pt x="124" y="140"/>
                    </a:cubicBezTo>
                    <a:cubicBezTo>
                      <a:pt x="122" y="140"/>
                      <a:pt x="120" y="139"/>
                      <a:pt x="120" y="138"/>
                    </a:cubicBezTo>
                    <a:cubicBezTo>
                      <a:pt x="120" y="138"/>
                      <a:pt x="120" y="138"/>
                      <a:pt x="120" y="137"/>
                    </a:cubicBezTo>
                    <a:cubicBezTo>
                      <a:pt x="128" y="137"/>
                      <a:pt x="133" y="133"/>
                      <a:pt x="134" y="130"/>
                    </a:cubicBezTo>
                    <a:close/>
                    <a:moveTo>
                      <a:pt x="116" y="120"/>
                    </a:moveTo>
                    <a:cubicBezTo>
                      <a:pt x="117" y="120"/>
                      <a:pt x="117" y="120"/>
                      <a:pt x="117" y="120"/>
                    </a:cubicBezTo>
                    <a:cubicBezTo>
                      <a:pt x="119" y="120"/>
                      <a:pt x="119" y="120"/>
                      <a:pt x="119" y="120"/>
                    </a:cubicBezTo>
                    <a:cubicBezTo>
                      <a:pt x="120" y="121"/>
                      <a:pt x="118" y="124"/>
                      <a:pt x="112" y="126"/>
                    </a:cubicBezTo>
                    <a:cubicBezTo>
                      <a:pt x="111" y="127"/>
                      <a:pt x="110" y="127"/>
                      <a:pt x="109" y="127"/>
                    </a:cubicBezTo>
                    <a:cubicBezTo>
                      <a:pt x="110" y="124"/>
                      <a:pt x="113" y="120"/>
                      <a:pt x="116" y="120"/>
                    </a:cubicBezTo>
                    <a:close/>
                    <a:moveTo>
                      <a:pt x="121" y="134"/>
                    </a:moveTo>
                    <a:cubicBezTo>
                      <a:pt x="121" y="134"/>
                      <a:pt x="121" y="134"/>
                      <a:pt x="121" y="134"/>
                    </a:cubicBezTo>
                    <a:cubicBezTo>
                      <a:pt x="124" y="131"/>
                      <a:pt x="127" y="128"/>
                      <a:pt x="129" y="128"/>
                    </a:cubicBezTo>
                    <a:cubicBezTo>
                      <a:pt x="129" y="128"/>
                      <a:pt x="129" y="128"/>
                      <a:pt x="129" y="128"/>
                    </a:cubicBezTo>
                    <a:cubicBezTo>
                      <a:pt x="130" y="129"/>
                      <a:pt x="131" y="129"/>
                      <a:pt x="131" y="129"/>
                    </a:cubicBezTo>
                    <a:cubicBezTo>
                      <a:pt x="130" y="131"/>
                      <a:pt x="127" y="133"/>
                      <a:pt x="121" y="134"/>
                    </a:cubicBezTo>
                    <a:close/>
                  </a:path>
                </a:pathLst>
              </a:custGeom>
              <a:solidFill>
                <a:srgbClr val="4C3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Oval 9"/>
              <p:cNvSpPr>
                <a:spLocks noChangeArrowheads="1"/>
              </p:cNvSpPr>
              <p:nvPr/>
            </p:nvSpPr>
            <p:spPr bwMode="auto">
              <a:xfrm>
                <a:off x="5280206" y="3148807"/>
                <a:ext cx="871174" cy="874617"/>
              </a:xfrm>
              <a:prstGeom prst="ellipse">
                <a:avLst/>
              </a:prstGeom>
              <a:noFill/>
              <a:ln>
                <a:solidFill>
                  <a:srgbClr val="4C3426"/>
                </a:solidFill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9" name="Text Box 11"/>
            <p:cNvSpPr txBox="1">
              <a:spLocks noChangeArrowheads="1"/>
            </p:cNvSpPr>
            <p:nvPr/>
          </p:nvSpPr>
          <p:spPr bwMode="auto">
            <a:xfrm>
              <a:off x="6731863" y="2139882"/>
              <a:ext cx="2374037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ts val="19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284725" y="2649512"/>
            <a:ext cx="2819990" cy="352236"/>
            <a:chOff x="6685594" y="3933102"/>
            <a:chExt cx="2820357" cy="352154"/>
          </a:xfrm>
        </p:grpSpPr>
        <p:grpSp>
          <p:nvGrpSpPr>
            <p:cNvPr id="41" name="组合 40"/>
            <p:cNvGrpSpPr/>
            <p:nvPr/>
          </p:nvGrpSpPr>
          <p:grpSpPr>
            <a:xfrm>
              <a:off x="6685594" y="3933102"/>
              <a:ext cx="350768" cy="352154"/>
              <a:chOff x="7567248" y="836733"/>
              <a:chExt cx="871174" cy="874617"/>
            </a:xfrm>
          </p:grpSpPr>
          <p:sp>
            <p:nvSpPr>
              <p:cNvPr id="43" name="Freeform 5"/>
              <p:cNvSpPr>
                <a:spLocks noEditPoints="1"/>
              </p:cNvSpPr>
              <p:nvPr/>
            </p:nvSpPr>
            <p:spPr bwMode="auto">
              <a:xfrm>
                <a:off x="7748583" y="1034141"/>
                <a:ext cx="498475" cy="519113"/>
              </a:xfrm>
              <a:custGeom>
                <a:avLst/>
                <a:gdLst>
                  <a:gd name="T0" fmla="*/ 129 w 133"/>
                  <a:gd name="T1" fmla="*/ 119 h 138"/>
                  <a:gd name="T2" fmla="*/ 104 w 133"/>
                  <a:gd name="T3" fmla="*/ 93 h 138"/>
                  <a:gd name="T4" fmla="*/ 93 w 133"/>
                  <a:gd name="T5" fmla="*/ 90 h 138"/>
                  <a:gd name="T6" fmla="*/ 90 w 133"/>
                  <a:gd name="T7" fmla="*/ 86 h 138"/>
                  <a:gd name="T8" fmla="*/ 103 w 133"/>
                  <a:gd name="T9" fmla="*/ 52 h 138"/>
                  <a:gd name="T10" fmla="*/ 51 w 133"/>
                  <a:gd name="T11" fmla="*/ 0 h 138"/>
                  <a:gd name="T12" fmla="*/ 0 w 133"/>
                  <a:gd name="T13" fmla="*/ 52 h 138"/>
                  <a:gd name="T14" fmla="*/ 51 w 133"/>
                  <a:gd name="T15" fmla="*/ 103 h 138"/>
                  <a:gd name="T16" fmla="*/ 82 w 133"/>
                  <a:gd name="T17" fmla="*/ 93 h 138"/>
                  <a:gd name="T18" fmla="*/ 86 w 133"/>
                  <a:gd name="T19" fmla="*/ 97 h 138"/>
                  <a:gd name="T20" fmla="*/ 88 w 133"/>
                  <a:gd name="T21" fmla="*/ 109 h 138"/>
                  <a:gd name="T22" fmla="*/ 113 w 133"/>
                  <a:gd name="T23" fmla="*/ 135 h 138"/>
                  <a:gd name="T24" fmla="*/ 121 w 133"/>
                  <a:gd name="T25" fmla="*/ 138 h 138"/>
                  <a:gd name="T26" fmla="*/ 129 w 133"/>
                  <a:gd name="T27" fmla="*/ 135 h 138"/>
                  <a:gd name="T28" fmla="*/ 129 w 133"/>
                  <a:gd name="T29" fmla="*/ 119 h 138"/>
                  <a:gd name="T30" fmla="*/ 51 w 133"/>
                  <a:gd name="T31" fmla="*/ 84 h 138"/>
                  <a:gd name="T32" fmla="*/ 19 w 133"/>
                  <a:gd name="T33" fmla="*/ 52 h 138"/>
                  <a:gd name="T34" fmla="*/ 51 w 133"/>
                  <a:gd name="T35" fmla="*/ 19 h 138"/>
                  <a:gd name="T36" fmla="*/ 84 w 133"/>
                  <a:gd name="T37" fmla="*/ 52 h 138"/>
                  <a:gd name="T38" fmla="*/ 51 w 133"/>
                  <a:gd name="T39" fmla="*/ 8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3" h="138">
                    <a:moveTo>
                      <a:pt x="129" y="119"/>
                    </a:moveTo>
                    <a:cubicBezTo>
                      <a:pt x="104" y="93"/>
                      <a:pt x="104" y="93"/>
                      <a:pt x="104" y="93"/>
                    </a:cubicBezTo>
                    <a:cubicBezTo>
                      <a:pt x="102" y="90"/>
                      <a:pt x="97" y="89"/>
                      <a:pt x="93" y="90"/>
                    </a:cubicBezTo>
                    <a:cubicBezTo>
                      <a:pt x="90" y="86"/>
                      <a:pt x="90" y="86"/>
                      <a:pt x="90" y="86"/>
                    </a:cubicBezTo>
                    <a:cubicBezTo>
                      <a:pt x="98" y="77"/>
                      <a:pt x="103" y="65"/>
                      <a:pt x="103" y="52"/>
                    </a:cubicBezTo>
                    <a:cubicBezTo>
                      <a:pt x="103" y="23"/>
                      <a:pt x="80" y="0"/>
                      <a:pt x="51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80"/>
                      <a:pt x="23" y="103"/>
                      <a:pt x="51" y="103"/>
                    </a:cubicBezTo>
                    <a:cubicBezTo>
                      <a:pt x="63" y="103"/>
                      <a:pt x="73" y="99"/>
                      <a:pt x="82" y="93"/>
                    </a:cubicBezTo>
                    <a:cubicBezTo>
                      <a:pt x="86" y="97"/>
                      <a:pt x="86" y="97"/>
                      <a:pt x="86" y="97"/>
                    </a:cubicBezTo>
                    <a:cubicBezTo>
                      <a:pt x="84" y="101"/>
                      <a:pt x="85" y="106"/>
                      <a:pt x="88" y="109"/>
                    </a:cubicBezTo>
                    <a:cubicBezTo>
                      <a:pt x="113" y="135"/>
                      <a:pt x="113" y="135"/>
                      <a:pt x="113" y="135"/>
                    </a:cubicBezTo>
                    <a:cubicBezTo>
                      <a:pt x="115" y="137"/>
                      <a:pt x="118" y="138"/>
                      <a:pt x="121" y="138"/>
                    </a:cubicBezTo>
                    <a:cubicBezTo>
                      <a:pt x="124" y="138"/>
                      <a:pt x="126" y="137"/>
                      <a:pt x="129" y="135"/>
                    </a:cubicBezTo>
                    <a:cubicBezTo>
                      <a:pt x="133" y="131"/>
                      <a:pt x="133" y="124"/>
                      <a:pt x="129" y="119"/>
                    </a:cubicBezTo>
                    <a:close/>
                    <a:moveTo>
                      <a:pt x="51" y="84"/>
                    </a:moveTo>
                    <a:cubicBezTo>
                      <a:pt x="33" y="84"/>
                      <a:pt x="19" y="70"/>
                      <a:pt x="19" y="52"/>
                    </a:cubicBezTo>
                    <a:cubicBezTo>
                      <a:pt x="19" y="33"/>
                      <a:pt x="33" y="19"/>
                      <a:pt x="51" y="19"/>
                    </a:cubicBezTo>
                    <a:cubicBezTo>
                      <a:pt x="70" y="19"/>
                      <a:pt x="84" y="33"/>
                      <a:pt x="84" y="52"/>
                    </a:cubicBezTo>
                    <a:cubicBezTo>
                      <a:pt x="84" y="70"/>
                      <a:pt x="70" y="84"/>
                      <a:pt x="51" y="84"/>
                    </a:cubicBezTo>
                    <a:close/>
                  </a:path>
                </a:pathLst>
              </a:custGeom>
              <a:solidFill>
                <a:srgbClr val="4C3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Oval 9"/>
              <p:cNvSpPr>
                <a:spLocks noChangeArrowheads="1"/>
              </p:cNvSpPr>
              <p:nvPr/>
            </p:nvSpPr>
            <p:spPr bwMode="auto">
              <a:xfrm>
                <a:off x="7567248" y="836733"/>
                <a:ext cx="871174" cy="874617"/>
              </a:xfrm>
              <a:prstGeom prst="ellipse">
                <a:avLst/>
              </a:prstGeom>
              <a:noFill/>
              <a:ln>
                <a:solidFill>
                  <a:srgbClr val="4C3426"/>
                </a:solidFill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2" name="Text Box 11"/>
            <p:cNvSpPr txBox="1">
              <a:spLocks noChangeArrowheads="1"/>
            </p:cNvSpPr>
            <p:nvPr/>
          </p:nvSpPr>
          <p:spPr bwMode="auto">
            <a:xfrm>
              <a:off x="7109921" y="3933102"/>
              <a:ext cx="2396030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ts val="19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0" y="1248064"/>
            <a:ext cx="11949144" cy="1343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" y="1570402"/>
            <a:ext cx="12190413" cy="1492202"/>
            <a:chOff x="1336675" y="1247775"/>
            <a:chExt cx="9296401" cy="1343025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1336675" y="1247775"/>
              <a:ext cx="1336675" cy="1343025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2654300" y="1247775"/>
              <a:ext cx="1336675" cy="1343025"/>
            </a:xfrm>
            <a:prstGeom prst="rect">
              <a:avLst/>
            </a:prstGeom>
            <a:solidFill>
              <a:srgbClr val="9DB3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3990975" y="1247775"/>
              <a:ext cx="1336675" cy="1343025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5327650" y="1247775"/>
              <a:ext cx="1333500" cy="1343025"/>
            </a:xfrm>
            <a:prstGeom prst="rect">
              <a:avLst/>
            </a:prstGeom>
            <a:solidFill>
              <a:srgbClr val="9DB3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6643688" y="1247775"/>
              <a:ext cx="1336675" cy="1343025"/>
            </a:xfrm>
            <a:prstGeom prst="rect">
              <a:avLst/>
            </a:prstGeom>
            <a:solidFill>
              <a:srgbClr val="403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7961313" y="1247775"/>
              <a:ext cx="1336675" cy="1343025"/>
            </a:xfrm>
            <a:prstGeom prst="rect">
              <a:avLst/>
            </a:prstGeom>
            <a:solidFill>
              <a:srgbClr val="9DB3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9297988" y="1247775"/>
              <a:ext cx="1335088" cy="1343025"/>
            </a:xfrm>
            <a:prstGeom prst="rect">
              <a:avLst/>
            </a:prstGeom>
            <a:solidFill>
              <a:srgbClr val="403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17" name="任意多边形 16"/>
          <p:cNvSpPr/>
          <p:nvPr/>
        </p:nvSpPr>
        <p:spPr>
          <a:xfrm flipH="1">
            <a:off x="10439708" y="-50985"/>
            <a:ext cx="1763405" cy="573666"/>
          </a:xfrm>
          <a:custGeom>
            <a:avLst/>
            <a:gdLst>
              <a:gd name="connsiteX0" fmla="*/ 0 w 12211665"/>
              <a:gd name="connsiteY0" fmla="*/ 0 h 1061884"/>
              <a:gd name="connsiteX1" fmla="*/ 0 w 12211665"/>
              <a:gd name="connsiteY1" fmla="*/ 1061884 h 1061884"/>
              <a:gd name="connsiteX2" fmla="*/ 6548284 w 12211665"/>
              <a:gd name="connsiteY2" fmla="*/ 1061884 h 1061884"/>
              <a:gd name="connsiteX3" fmla="*/ 7108723 w 12211665"/>
              <a:gd name="connsiteY3" fmla="*/ 707922 h 1061884"/>
              <a:gd name="connsiteX4" fmla="*/ 12211665 w 12211665"/>
              <a:gd name="connsiteY4" fmla="*/ 707922 h 1061884"/>
              <a:gd name="connsiteX5" fmla="*/ 12211665 w 12211665"/>
              <a:gd name="connsiteY5" fmla="*/ 29497 h 1061884"/>
              <a:gd name="connsiteX6" fmla="*/ 0 w 12211665"/>
              <a:gd name="connsiteY6" fmla="*/ 0 h 1061884"/>
              <a:gd name="connsiteX0-1" fmla="*/ 0 w 12226180"/>
              <a:gd name="connsiteY0-2" fmla="*/ 0 h 1061884"/>
              <a:gd name="connsiteX1-3" fmla="*/ 0 w 12226180"/>
              <a:gd name="connsiteY1-4" fmla="*/ 1061884 h 1061884"/>
              <a:gd name="connsiteX2-5" fmla="*/ 6548284 w 12226180"/>
              <a:gd name="connsiteY2-6" fmla="*/ 1061884 h 1061884"/>
              <a:gd name="connsiteX3-7" fmla="*/ 7108723 w 12226180"/>
              <a:gd name="connsiteY3-8" fmla="*/ 707922 h 1061884"/>
              <a:gd name="connsiteX4-9" fmla="*/ 12211665 w 12226180"/>
              <a:gd name="connsiteY4-10" fmla="*/ 707922 h 1061884"/>
              <a:gd name="connsiteX5-11" fmla="*/ 12226180 w 12226180"/>
              <a:gd name="connsiteY5-12" fmla="*/ 44011 h 1061884"/>
              <a:gd name="connsiteX6-13" fmla="*/ 0 w 12226180"/>
              <a:gd name="connsiteY6-14" fmla="*/ 0 h 1061884"/>
              <a:gd name="connsiteX0-15" fmla="*/ 0 w 12226180"/>
              <a:gd name="connsiteY0-16" fmla="*/ 526616 h 1017874"/>
              <a:gd name="connsiteX1-17" fmla="*/ 0 w 12226180"/>
              <a:gd name="connsiteY1-18" fmla="*/ 1017874 h 1017874"/>
              <a:gd name="connsiteX2-19" fmla="*/ 6548284 w 12226180"/>
              <a:gd name="connsiteY2-20" fmla="*/ 1017874 h 1017874"/>
              <a:gd name="connsiteX3-21" fmla="*/ 7108723 w 12226180"/>
              <a:gd name="connsiteY3-22" fmla="*/ 663912 h 1017874"/>
              <a:gd name="connsiteX4-23" fmla="*/ 12211665 w 12226180"/>
              <a:gd name="connsiteY4-24" fmla="*/ 663912 h 1017874"/>
              <a:gd name="connsiteX5-25" fmla="*/ 12226180 w 12226180"/>
              <a:gd name="connsiteY5-26" fmla="*/ 1 h 1017874"/>
              <a:gd name="connsiteX6-27" fmla="*/ 0 w 12226180"/>
              <a:gd name="connsiteY6-28" fmla="*/ 526616 h 1017874"/>
              <a:gd name="connsiteX0-29" fmla="*/ 0 w 12211665"/>
              <a:gd name="connsiteY0-30" fmla="*/ 0 h 491258"/>
              <a:gd name="connsiteX1-31" fmla="*/ 0 w 12211665"/>
              <a:gd name="connsiteY1-32" fmla="*/ 491258 h 491258"/>
              <a:gd name="connsiteX2-33" fmla="*/ 6548284 w 12211665"/>
              <a:gd name="connsiteY2-34" fmla="*/ 491258 h 491258"/>
              <a:gd name="connsiteX3-35" fmla="*/ 7108723 w 12211665"/>
              <a:gd name="connsiteY3-36" fmla="*/ 137296 h 491258"/>
              <a:gd name="connsiteX4-37" fmla="*/ 12211665 w 12211665"/>
              <a:gd name="connsiteY4-38" fmla="*/ 137296 h 491258"/>
              <a:gd name="connsiteX5-39" fmla="*/ 0 w 12211665"/>
              <a:gd name="connsiteY5-40" fmla="*/ 0 h 491258"/>
              <a:gd name="connsiteX0-41" fmla="*/ 0 w 7108723"/>
              <a:gd name="connsiteY0-42" fmla="*/ 0 h 491258"/>
              <a:gd name="connsiteX1-43" fmla="*/ 0 w 7108723"/>
              <a:gd name="connsiteY1-44" fmla="*/ 491258 h 491258"/>
              <a:gd name="connsiteX2-45" fmla="*/ 6548284 w 7108723"/>
              <a:gd name="connsiteY2-46" fmla="*/ 491258 h 491258"/>
              <a:gd name="connsiteX3-47" fmla="*/ 7108723 w 7108723"/>
              <a:gd name="connsiteY3-48" fmla="*/ 137296 h 491258"/>
              <a:gd name="connsiteX4-49" fmla="*/ 0 w 7108723"/>
              <a:gd name="connsiteY4-50" fmla="*/ 0 h 491258"/>
              <a:gd name="connsiteX0-51" fmla="*/ 0 w 7160284"/>
              <a:gd name="connsiteY0-52" fmla="*/ 0 h 368770"/>
              <a:gd name="connsiteX1-53" fmla="*/ 51561 w 7160284"/>
              <a:gd name="connsiteY1-54" fmla="*/ 368770 h 368770"/>
              <a:gd name="connsiteX2-55" fmla="*/ 6599845 w 7160284"/>
              <a:gd name="connsiteY2-56" fmla="*/ 368770 h 368770"/>
              <a:gd name="connsiteX3-57" fmla="*/ 7160284 w 7160284"/>
              <a:gd name="connsiteY3-58" fmla="*/ 14808 h 368770"/>
              <a:gd name="connsiteX4-59" fmla="*/ 0 w 7160284"/>
              <a:gd name="connsiteY4-60" fmla="*/ 0 h 368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60284" h="368770">
                <a:moveTo>
                  <a:pt x="0" y="0"/>
                </a:moveTo>
                <a:lnTo>
                  <a:pt x="51561" y="368770"/>
                </a:lnTo>
                <a:lnTo>
                  <a:pt x="6599845" y="368770"/>
                </a:lnTo>
                <a:lnTo>
                  <a:pt x="7160284" y="14808"/>
                </a:lnTo>
                <a:lnTo>
                  <a:pt x="0" y="0"/>
                </a:lnTo>
                <a:close/>
              </a:path>
            </a:pathLst>
          </a:custGeom>
          <a:solidFill>
            <a:srgbClr val="394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068762" y="2016201"/>
            <a:ext cx="704757" cy="531407"/>
            <a:chOff x="2236788" y="1865312"/>
            <a:chExt cx="528637" cy="398463"/>
          </a:xfrm>
          <a:solidFill>
            <a:schemeClr val="bg1"/>
          </a:solidFill>
        </p:grpSpPr>
        <p:sp>
          <p:nvSpPr>
            <p:cNvPr id="21" name="Freeform 10"/>
            <p:cNvSpPr/>
            <p:nvPr/>
          </p:nvSpPr>
          <p:spPr bwMode="auto">
            <a:xfrm>
              <a:off x="2251075" y="2005012"/>
              <a:ext cx="514350" cy="258763"/>
            </a:xfrm>
            <a:custGeom>
              <a:avLst/>
              <a:gdLst>
                <a:gd name="T0" fmla="*/ 324 w 324"/>
                <a:gd name="T1" fmla="*/ 0 h 163"/>
                <a:gd name="T2" fmla="*/ 270 w 324"/>
                <a:gd name="T3" fmla="*/ 163 h 163"/>
                <a:gd name="T4" fmla="*/ 0 w 324"/>
                <a:gd name="T5" fmla="*/ 163 h 163"/>
                <a:gd name="T6" fmla="*/ 54 w 324"/>
                <a:gd name="T7" fmla="*/ 0 h 163"/>
                <a:gd name="T8" fmla="*/ 324 w 324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163">
                  <a:moveTo>
                    <a:pt x="324" y="0"/>
                  </a:moveTo>
                  <a:lnTo>
                    <a:pt x="270" y="163"/>
                  </a:lnTo>
                  <a:lnTo>
                    <a:pt x="0" y="163"/>
                  </a:lnTo>
                  <a:lnTo>
                    <a:pt x="54" y="0"/>
                  </a:lnTo>
                  <a:lnTo>
                    <a:pt x="3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11"/>
            <p:cNvSpPr/>
            <p:nvPr/>
          </p:nvSpPr>
          <p:spPr bwMode="auto">
            <a:xfrm>
              <a:off x="2251075" y="2005012"/>
              <a:ext cx="514350" cy="258763"/>
            </a:xfrm>
            <a:custGeom>
              <a:avLst/>
              <a:gdLst>
                <a:gd name="T0" fmla="*/ 324 w 324"/>
                <a:gd name="T1" fmla="*/ 0 h 163"/>
                <a:gd name="T2" fmla="*/ 270 w 324"/>
                <a:gd name="T3" fmla="*/ 163 h 163"/>
                <a:gd name="T4" fmla="*/ 0 w 324"/>
                <a:gd name="T5" fmla="*/ 163 h 163"/>
                <a:gd name="T6" fmla="*/ 54 w 324"/>
                <a:gd name="T7" fmla="*/ 0 h 163"/>
                <a:gd name="T8" fmla="*/ 324 w 324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163">
                  <a:moveTo>
                    <a:pt x="324" y="0"/>
                  </a:moveTo>
                  <a:lnTo>
                    <a:pt x="270" y="163"/>
                  </a:lnTo>
                  <a:lnTo>
                    <a:pt x="0" y="163"/>
                  </a:lnTo>
                  <a:lnTo>
                    <a:pt x="54" y="0"/>
                  </a:lnTo>
                  <a:lnTo>
                    <a:pt x="324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3" name="Freeform 12"/>
            <p:cNvSpPr/>
            <p:nvPr/>
          </p:nvSpPr>
          <p:spPr bwMode="auto">
            <a:xfrm>
              <a:off x="2236788" y="1865312"/>
              <a:ext cx="449262" cy="338138"/>
            </a:xfrm>
            <a:custGeom>
              <a:avLst/>
              <a:gdLst>
                <a:gd name="T0" fmla="*/ 44 w 283"/>
                <a:gd name="T1" fmla="*/ 81 h 213"/>
                <a:gd name="T2" fmla="*/ 49 w 283"/>
                <a:gd name="T3" fmla="*/ 71 h 213"/>
                <a:gd name="T4" fmla="*/ 59 w 283"/>
                <a:gd name="T5" fmla="*/ 71 h 213"/>
                <a:gd name="T6" fmla="*/ 283 w 283"/>
                <a:gd name="T7" fmla="*/ 71 h 213"/>
                <a:gd name="T8" fmla="*/ 283 w 283"/>
                <a:gd name="T9" fmla="*/ 43 h 213"/>
                <a:gd name="T10" fmla="*/ 184 w 283"/>
                <a:gd name="T11" fmla="*/ 43 h 213"/>
                <a:gd name="T12" fmla="*/ 149 w 283"/>
                <a:gd name="T13" fmla="*/ 0 h 213"/>
                <a:gd name="T14" fmla="*/ 18 w 283"/>
                <a:gd name="T15" fmla="*/ 0 h 213"/>
                <a:gd name="T16" fmla="*/ 0 w 283"/>
                <a:gd name="T17" fmla="*/ 43 h 213"/>
                <a:gd name="T18" fmla="*/ 0 w 283"/>
                <a:gd name="T19" fmla="*/ 213 h 213"/>
                <a:gd name="T20" fmla="*/ 44 w 283"/>
                <a:gd name="T21" fmla="*/ 8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3" h="213">
                  <a:moveTo>
                    <a:pt x="44" y="81"/>
                  </a:moveTo>
                  <a:lnTo>
                    <a:pt x="49" y="71"/>
                  </a:lnTo>
                  <a:lnTo>
                    <a:pt x="59" y="71"/>
                  </a:lnTo>
                  <a:lnTo>
                    <a:pt x="283" y="71"/>
                  </a:lnTo>
                  <a:lnTo>
                    <a:pt x="283" y="43"/>
                  </a:lnTo>
                  <a:lnTo>
                    <a:pt x="184" y="43"/>
                  </a:lnTo>
                  <a:lnTo>
                    <a:pt x="149" y="0"/>
                  </a:lnTo>
                  <a:lnTo>
                    <a:pt x="18" y="0"/>
                  </a:lnTo>
                  <a:lnTo>
                    <a:pt x="0" y="43"/>
                  </a:lnTo>
                  <a:lnTo>
                    <a:pt x="0" y="213"/>
                  </a:lnTo>
                  <a:lnTo>
                    <a:pt x="44" y="8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25" name="Freeform 5"/>
          <p:cNvSpPr>
            <a:spLocks noEditPoints="1"/>
          </p:cNvSpPr>
          <p:nvPr/>
        </p:nvSpPr>
        <p:spPr bwMode="auto">
          <a:xfrm>
            <a:off x="7513286" y="2016201"/>
            <a:ext cx="664546" cy="692311"/>
          </a:xfrm>
          <a:custGeom>
            <a:avLst/>
            <a:gdLst>
              <a:gd name="T0" fmla="*/ 129 w 133"/>
              <a:gd name="T1" fmla="*/ 119 h 138"/>
              <a:gd name="T2" fmla="*/ 104 w 133"/>
              <a:gd name="T3" fmla="*/ 93 h 138"/>
              <a:gd name="T4" fmla="*/ 93 w 133"/>
              <a:gd name="T5" fmla="*/ 90 h 138"/>
              <a:gd name="T6" fmla="*/ 90 w 133"/>
              <a:gd name="T7" fmla="*/ 86 h 138"/>
              <a:gd name="T8" fmla="*/ 103 w 133"/>
              <a:gd name="T9" fmla="*/ 52 h 138"/>
              <a:gd name="T10" fmla="*/ 51 w 133"/>
              <a:gd name="T11" fmla="*/ 0 h 138"/>
              <a:gd name="T12" fmla="*/ 0 w 133"/>
              <a:gd name="T13" fmla="*/ 52 h 138"/>
              <a:gd name="T14" fmla="*/ 51 w 133"/>
              <a:gd name="T15" fmla="*/ 103 h 138"/>
              <a:gd name="T16" fmla="*/ 82 w 133"/>
              <a:gd name="T17" fmla="*/ 93 h 138"/>
              <a:gd name="T18" fmla="*/ 86 w 133"/>
              <a:gd name="T19" fmla="*/ 97 h 138"/>
              <a:gd name="T20" fmla="*/ 88 w 133"/>
              <a:gd name="T21" fmla="*/ 109 h 138"/>
              <a:gd name="T22" fmla="*/ 113 w 133"/>
              <a:gd name="T23" fmla="*/ 135 h 138"/>
              <a:gd name="T24" fmla="*/ 121 w 133"/>
              <a:gd name="T25" fmla="*/ 138 h 138"/>
              <a:gd name="T26" fmla="*/ 129 w 133"/>
              <a:gd name="T27" fmla="*/ 135 h 138"/>
              <a:gd name="T28" fmla="*/ 129 w 133"/>
              <a:gd name="T29" fmla="*/ 119 h 138"/>
              <a:gd name="T30" fmla="*/ 51 w 133"/>
              <a:gd name="T31" fmla="*/ 84 h 138"/>
              <a:gd name="T32" fmla="*/ 19 w 133"/>
              <a:gd name="T33" fmla="*/ 52 h 138"/>
              <a:gd name="T34" fmla="*/ 51 w 133"/>
              <a:gd name="T35" fmla="*/ 19 h 138"/>
              <a:gd name="T36" fmla="*/ 84 w 133"/>
              <a:gd name="T37" fmla="*/ 52 h 138"/>
              <a:gd name="T38" fmla="*/ 51 w 133"/>
              <a:gd name="T39" fmla="*/ 84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3" h="138">
                <a:moveTo>
                  <a:pt x="129" y="119"/>
                </a:moveTo>
                <a:cubicBezTo>
                  <a:pt x="104" y="93"/>
                  <a:pt x="104" y="93"/>
                  <a:pt x="104" y="93"/>
                </a:cubicBezTo>
                <a:cubicBezTo>
                  <a:pt x="102" y="90"/>
                  <a:pt x="97" y="89"/>
                  <a:pt x="93" y="90"/>
                </a:cubicBezTo>
                <a:cubicBezTo>
                  <a:pt x="90" y="86"/>
                  <a:pt x="90" y="86"/>
                  <a:pt x="90" y="86"/>
                </a:cubicBezTo>
                <a:cubicBezTo>
                  <a:pt x="98" y="77"/>
                  <a:pt x="103" y="65"/>
                  <a:pt x="103" y="52"/>
                </a:cubicBezTo>
                <a:cubicBezTo>
                  <a:pt x="103" y="23"/>
                  <a:pt x="80" y="0"/>
                  <a:pt x="51" y="0"/>
                </a:cubicBezTo>
                <a:cubicBezTo>
                  <a:pt x="23" y="0"/>
                  <a:pt x="0" y="23"/>
                  <a:pt x="0" y="52"/>
                </a:cubicBezTo>
                <a:cubicBezTo>
                  <a:pt x="0" y="80"/>
                  <a:pt x="23" y="103"/>
                  <a:pt x="51" y="103"/>
                </a:cubicBezTo>
                <a:cubicBezTo>
                  <a:pt x="63" y="103"/>
                  <a:pt x="73" y="99"/>
                  <a:pt x="82" y="93"/>
                </a:cubicBezTo>
                <a:cubicBezTo>
                  <a:pt x="86" y="97"/>
                  <a:pt x="86" y="97"/>
                  <a:pt x="86" y="97"/>
                </a:cubicBezTo>
                <a:cubicBezTo>
                  <a:pt x="84" y="101"/>
                  <a:pt x="85" y="106"/>
                  <a:pt x="88" y="109"/>
                </a:cubicBezTo>
                <a:cubicBezTo>
                  <a:pt x="113" y="135"/>
                  <a:pt x="113" y="135"/>
                  <a:pt x="113" y="135"/>
                </a:cubicBezTo>
                <a:cubicBezTo>
                  <a:pt x="115" y="137"/>
                  <a:pt x="118" y="138"/>
                  <a:pt x="121" y="138"/>
                </a:cubicBezTo>
                <a:cubicBezTo>
                  <a:pt x="124" y="138"/>
                  <a:pt x="126" y="137"/>
                  <a:pt x="129" y="135"/>
                </a:cubicBezTo>
                <a:cubicBezTo>
                  <a:pt x="133" y="131"/>
                  <a:pt x="133" y="124"/>
                  <a:pt x="129" y="119"/>
                </a:cubicBezTo>
                <a:close/>
                <a:moveTo>
                  <a:pt x="51" y="84"/>
                </a:moveTo>
                <a:cubicBezTo>
                  <a:pt x="33" y="84"/>
                  <a:pt x="19" y="70"/>
                  <a:pt x="19" y="52"/>
                </a:cubicBezTo>
                <a:cubicBezTo>
                  <a:pt x="19" y="33"/>
                  <a:pt x="33" y="19"/>
                  <a:pt x="51" y="19"/>
                </a:cubicBezTo>
                <a:cubicBezTo>
                  <a:pt x="70" y="19"/>
                  <a:pt x="84" y="33"/>
                  <a:pt x="84" y="52"/>
                </a:cubicBezTo>
                <a:cubicBezTo>
                  <a:pt x="84" y="70"/>
                  <a:pt x="70" y="84"/>
                  <a:pt x="51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auto">
          <a:xfrm>
            <a:off x="5813528" y="2016201"/>
            <a:ext cx="605287" cy="527173"/>
          </a:xfrm>
          <a:custGeom>
            <a:avLst/>
            <a:gdLst>
              <a:gd name="T0" fmla="*/ 104 w 121"/>
              <a:gd name="T1" fmla="*/ 0 h 105"/>
              <a:gd name="T2" fmla="*/ 17 w 121"/>
              <a:gd name="T3" fmla="*/ 0 h 105"/>
              <a:gd name="T4" fmla="*/ 0 w 121"/>
              <a:gd name="T5" fmla="*/ 17 h 105"/>
              <a:gd name="T6" fmla="*/ 0 w 121"/>
              <a:gd name="T7" fmla="*/ 63 h 105"/>
              <a:gd name="T8" fmla="*/ 17 w 121"/>
              <a:gd name="T9" fmla="*/ 80 h 105"/>
              <a:gd name="T10" fmla="*/ 31 w 121"/>
              <a:gd name="T11" fmla="*/ 80 h 105"/>
              <a:gd name="T12" fmla="*/ 13 w 121"/>
              <a:gd name="T13" fmla="*/ 105 h 105"/>
              <a:gd name="T14" fmla="*/ 64 w 121"/>
              <a:gd name="T15" fmla="*/ 80 h 105"/>
              <a:gd name="T16" fmla="*/ 104 w 121"/>
              <a:gd name="T17" fmla="*/ 80 h 105"/>
              <a:gd name="T18" fmla="*/ 121 w 121"/>
              <a:gd name="T19" fmla="*/ 63 h 105"/>
              <a:gd name="T20" fmla="*/ 121 w 121"/>
              <a:gd name="T21" fmla="*/ 17 h 105"/>
              <a:gd name="T22" fmla="*/ 104 w 121"/>
              <a:gd name="T23" fmla="*/ 0 h 105"/>
              <a:gd name="T24" fmla="*/ 35 w 121"/>
              <a:gd name="T25" fmla="*/ 48 h 105"/>
              <a:gd name="T26" fmla="*/ 28 w 121"/>
              <a:gd name="T27" fmla="*/ 40 h 105"/>
              <a:gd name="T28" fmla="*/ 35 w 121"/>
              <a:gd name="T29" fmla="*/ 33 h 105"/>
              <a:gd name="T30" fmla="*/ 42 w 121"/>
              <a:gd name="T31" fmla="*/ 40 h 105"/>
              <a:gd name="T32" fmla="*/ 35 w 121"/>
              <a:gd name="T33" fmla="*/ 48 h 105"/>
              <a:gd name="T34" fmla="*/ 61 w 121"/>
              <a:gd name="T35" fmla="*/ 48 h 105"/>
              <a:gd name="T36" fmla="*/ 53 w 121"/>
              <a:gd name="T37" fmla="*/ 40 h 105"/>
              <a:gd name="T38" fmla="*/ 61 w 121"/>
              <a:gd name="T39" fmla="*/ 33 h 105"/>
              <a:gd name="T40" fmla="*/ 68 w 121"/>
              <a:gd name="T41" fmla="*/ 40 h 105"/>
              <a:gd name="T42" fmla="*/ 61 w 121"/>
              <a:gd name="T43" fmla="*/ 48 h 105"/>
              <a:gd name="T44" fmla="*/ 86 w 121"/>
              <a:gd name="T45" fmla="*/ 48 h 105"/>
              <a:gd name="T46" fmla="*/ 79 w 121"/>
              <a:gd name="T47" fmla="*/ 40 h 105"/>
              <a:gd name="T48" fmla="*/ 86 w 121"/>
              <a:gd name="T49" fmla="*/ 33 h 105"/>
              <a:gd name="T50" fmla="*/ 94 w 121"/>
              <a:gd name="T51" fmla="*/ 40 h 105"/>
              <a:gd name="T52" fmla="*/ 86 w 121"/>
              <a:gd name="T53" fmla="*/ 48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1" h="105">
                <a:moveTo>
                  <a:pt x="104" y="0"/>
                </a:move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72"/>
                  <a:pt x="8" y="80"/>
                  <a:pt x="17" y="80"/>
                </a:cubicBezTo>
                <a:cubicBezTo>
                  <a:pt x="31" y="80"/>
                  <a:pt x="31" y="80"/>
                  <a:pt x="31" y="80"/>
                </a:cubicBezTo>
                <a:cubicBezTo>
                  <a:pt x="13" y="105"/>
                  <a:pt x="13" y="105"/>
                  <a:pt x="13" y="105"/>
                </a:cubicBezTo>
                <a:cubicBezTo>
                  <a:pt x="64" y="80"/>
                  <a:pt x="64" y="80"/>
                  <a:pt x="64" y="80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113" y="80"/>
                  <a:pt x="121" y="72"/>
                  <a:pt x="121" y="63"/>
                </a:cubicBezTo>
                <a:cubicBezTo>
                  <a:pt x="121" y="17"/>
                  <a:pt x="121" y="17"/>
                  <a:pt x="121" y="17"/>
                </a:cubicBezTo>
                <a:cubicBezTo>
                  <a:pt x="121" y="8"/>
                  <a:pt x="113" y="0"/>
                  <a:pt x="104" y="0"/>
                </a:cubicBezTo>
                <a:close/>
                <a:moveTo>
                  <a:pt x="35" y="48"/>
                </a:moveTo>
                <a:cubicBezTo>
                  <a:pt x="31" y="48"/>
                  <a:pt x="28" y="44"/>
                  <a:pt x="28" y="40"/>
                </a:cubicBezTo>
                <a:cubicBezTo>
                  <a:pt x="28" y="36"/>
                  <a:pt x="31" y="33"/>
                  <a:pt x="35" y="33"/>
                </a:cubicBezTo>
                <a:cubicBezTo>
                  <a:pt x="39" y="33"/>
                  <a:pt x="42" y="36"/>
                  <a:pt x="42" y="40"/>
                </a:cubicBezTo>
                <a:cubicBezTo>
                  <a:pt x="42" y="44"/>
                  <a:pt x="39" y="48"/>
                  <a:pt x="35" y="48"/>
                </a:cubicBezTo>
                <a:close/>
                <a:moveTo>
                  <a:pt x="61" y="48"/>
                </a:moveTo>
                <a:cubicBezTo>
                  <a:pt x="57" y="48"/>
                  <a:pt x="53" y="44"/>
                  <a:pt x="53" y="40"/>
                </a:cubicBezTo>
                <a:cubicBezTo>
                  <a:pt x="53" y="36"/>
                  <a:pt x="57" y="33"/>
                  <a:pt x="61" y="33"/>
                </a:cubicBezTo>
                <a:cubicBezTo>
                  <a:pt x="65" y="33"/>
                  <a:pt x="68" y="36"/>
                  <a:pt x="68" y="40"/>
                </a:cubicBezTo>
                <a:cubicBezTo>
                  <a:pt x="68" y="44"/>
                  <a:pt x="65" y="48"/>
                  <a:pt x="61" y="48"/>
                </a:cubicBezTo>
                <a:close/>
                <a:moveTo>
                  <a:pt x="86" y="48"/>
                </a:moveTo>
                <a:cubicBezTo>
                  <a:pt x="82" y="48"/>
                  <a:pt x="79" y="44"/>
                  <a:pt x="79" y="40"/>
                </a:cubicBezTo>
                <a:cubicBezTo>
                  <a:pt x="79" y="36"/>
                  <a:pt x="82" y="33"/>
                  <a:pt x="86" y="33"/>
                </a:cubicBezTo>
                <a:cubicBezTo>
                  <a:pt x="90" y="33"/>
                  <a:pt x="94" y="36"/>
                  <a:pt x="94" y="40"/>
                </a:cubicBezTo>
                <a:cubicBezTo>
                  <a:pt x="94" y="44"/>
                  <a:pt x="90" y="48"/>
                  <a:pt x="86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6" name="Freeform 6"/>
          <p:cNvSpPr>
            <a:spLocks noEditPoints="1"/>
          </p:cNvSpPr>
          <p:nvPr/>
        </p:nvSpPr>
        <p:spPr bwMode="auto">
          <a:xfrm>
            <a:off x="2284335" y="2016201"/>
            <a:ext cx="670895" cy="717717"/>
          </a:xfrm>
          <a:custGeom>
            <a:avLst/>
            <a:gdLst>
              <a:gd name="T0" fmla="*/ 134 w 134"/>
              <a:gd name="T1" fmla="*/ 130 h 143"/>
              <a:gd name="T2" fmla="*/ 130 w 134"/>
              <a:gd name="T3" fmla="*/ 125 h 143"/>
              <a:gd name="T4" fmla="*/ 119 w 134"/>
              <a:gd name="T5" fmla="*/ 132 h 143"/>
              <a:gd name="T6" fmla="*/ 118 w 134"/>
              <a:gd name="T7" fmla="*/ 134 h 143"/>
              <a:gd name="T8" fmla="*/ 114 w 134"/>
              <a:gd name="T9" fmla="*/ 134 h 143"/>
              <a:gd name="T10" fmla="*/ 109 w 134"/>
              <a:gd name="T11" fmla="*/ 130 h 143"/>
              <a:gd name="T12" fmla="*/ 113 w 134"/>
              <a:gd name="T13" fmla="*/ 129 h 143"/>
              <a:gd name="T14" fmla="*/ 123 w 134"/>
              <a:gd name="T15" fmla="*/ 119 h 143"/>
              <a:gd name="T16" fmla="*/ 116 w 134"/>
              <a:gd name="T17" fmla="*/ 117 h 143"/>
              <a:gd name="T18" fmla="*/ 106 w 134"/>
              <a:gd name="T19" fmla="*/ 126 h 143"/>
              <a:gd name="T20" fmla="*/ 98 w 134"/>
              <a:gd name="T21" fmla="*/ 120 h 143"/>
              <a:gd name="T22" fmla="*/ 106 w 134"/>
              <a:gd name="T23" fmla="*/ 115 h 143"/>
              <a:gd name="T24" fmla="*/ 105 w 134"/>
              <a:gd name="T25" fmla="*/ 91 h 143"/>
              <a:gd name="T26" fmla="*/ 76 w 134"/>
              <a:gd name="T27" fmla="*/ 83 h 143"/>
              <a:gd name="T28" fmla="*/ 74 w 134"/>
              <a:gd name="T29" fmla="*/ 86 h 143"/>
              <a:gd name="T30" fmla="*/ 97 w 134"/>
              <a:gd name="T31" fmla="*/ 93 h 143"/>
              <a:gd name="T32" fmla="*/ 99 w 134"/>
              <a:gd name="T33" fmla="*/ 97 h 143"/>
              <a:gd name="T34" fmla="*/ 97 w 134"/>
              <a:gd name="T35" fmla="*/ 95 h 143"/>
              <a:gd name="T36" fmla="*/ 71 w 134"/>
              <a:gd name="T37" fmla="*/ 89 h 143"/>
              <a:gd name="T38" fmla="*/ 67 w 134"/>
              <a:gd name="T39" fmla="*/ 90 h 143"/>
              <a:gd name="T40" fmla="*/ 49 w 134"/>
              <a:gd name="T41" fmla="*/ 73 h 143"/>
              <a:gd name="T42" fmla="*/ 36 w 134"/>
              <a:gd name="T43" fmla="*/ 52 h 143"/>
              <a:gd name="T44" fmla="*/ 46 w 134"/>
              <a:gd name="T45" fmla="*/ 46 h 143"/>
              <a:gd name="T46" fmla="*/ 29 w 134"/>
              <a:gd name="T47" fmla="*/ 1 h 143"/>
              <a:gd name="T48" fmla="*/ 24 w 134"/>
              <a:gd name="T49" fmla="*/ 1 h 143"/>
              <a:gd name="T50" fmla="*/ 20 w 134"/>
              <a:gd name="T51" fmla="*/ 4 h 143"/>
              <a:gd name="T52" fmla="*/ 38 w 134"/>
              <a:gd name="T53" fmla="*/ 32 h 143"/>
              <a:gd name="T54" fmla="*/ 16 w 134"/>
              <a:gd name="T55" fmla="*/ 7 h 143"/>
              <a:gd name="T56" fmla="*/ 6 w 134"/>
              <a:gd name="T57" fmla="*/ 22 h 143"/>
              <a:gd name="T58" fmla="*/ 23 w 134"/>
              <a:gd name="T59" fmla="*/ 78 h 143"/>
              <a:gd name="T60" fmla="*/ 32 w 134"/>
              <a:gd name="T61" fmla="*/ 90 h 143"/>
              <a:gd name="T62" fmla="*/ 34 w 134"/>
              <a:gd name="T63" fmla="*/ 92 h 143"/>
              <a:gd name="T64" fmla="*/ 87 w 134"/>
              <a:gd name="T65" fmla="*/ 123 h 143"/>
              <a:gd name="T66" fmla="*/ 95 w 134"/>
              <a:gd name="T67" fmla="*/ 121 h 143"/>
              <a:gd name="T68" fmla="*/ 106 w 134"/>
              <a:gd name="T69" fmla="*/ 130 h 143"/>
              <a:gd name="T70" fmla="*/ 114 w 134"/>
              <a:gd name="T71" fmla="*/ 137 h 143"/>
              <a:gd name="T72" fmla="*/ 116 w 134"/>
              <a:gd name="T73" fmla="*/ 137 h 143"/>
              <a:gd name="T74" fmla="*/ 117 w 134"/>
              <a:gd name="T75" fmla="*/ 140 h 143"/>
              <a:gd name="T76" fmla="*/ 124 w 134"/>
              <a:gd name="T77" fmla="*/ 143 h 143"/>
              <a:gd name="T78" fmla="*/ 131 w 134"/>
              <a:gd name="T79" fmla="*/ 141 h 143"/>
              <a:gd name="T80" fmla="*/ 132 w 134"/>
              <a:gd name="T81" fmla="*/ 141 h 143"/>
              <a:gd name="T82" fmla="*/ 133 w 134"/>
              <a:gd name="T83" fmla="*/ 139 h 143"/>
              <a:gd name="T84" fmla="*/ 131 w 134"/>
              <a:gd name="T85" fmla="*/ 138 h 143"/>
              <a:gd name="T86" fmla="*/ 130 w 134"/>
              <a:gd name="T87" fmla="*/ 138 h 143"/>
              <a:gd name="T88" fmla="*/ 124 w 134"/>
              <a:gd name="T89" fmla="*/ 140 h 143"/>
              <a:gd name="T90" fmla="*/ 120 w 134"/>
              <a:gd name="T91" fmla="*/ 138 h 143"/>
              <a:gd name="T92" fmla="*/ 120 w 134"/>
              <a:gd name="T93" fmla="*/ 137 h 143"/>
              <a:gd name="T94" fmla="*/ 134 w 134"/>
              <a:gd name="T95" fmla="*/ 130 h 143"/>
              <a:gd name="T96" fmla="*/ 116 w 134"/>
              <a:gd name="T97" fmla="*/ 120 h 143"/>
              <a:gd name="T98" fmla="*/ 117 w 134"/>
              <a:gd name="T99" fmla="*/ 120 h 143"/>
              <a:gd name="T100" fmla="*/ 119 w 134"/>
              <a:gd name="T101" fmla="*/ 120 h 143"/>
              <a:gd name="T102" fmla="*/ 112 w 134"/>
              <a:gd name="T103" fmla="*/ 126 h 143"/>
              <a:gd name="T104" fmla="*/ 109 w 134"/>
              <a:gd name="T105" fmla="*/ 127 h 143"/>
              <a:gd name="T106" fmla="*/ 116 w 134"/>
              <a:gd name="T107" fmla="*/ 120 h 143"/>
              <a:gd name="T108" fmla="*/ 121 w 134"/>
              <a:gd name="T109" fmla="*/ 134 h 143"/>
              <a:gd name="T110" fmla="*/ 121 w 134"/>
              <a:gd name="T111" fmla="*/ 134 h 143"/>
              <a:gd name="T112" fmla="*/ 129 w 134"/>
              <a:gd name="T113" fmla="*/ 128 h 143"/>
              <a:gd name="T114" fmla="*/ 129 w 134"/>
              <a:gd name="T115" fmla="*/ 128 h 143"/>
              <a:gd name="T116" fmla="*/ 131 w 134"/>
              <a:gd name="T117" fmla="*/ 129 h 143"/>
              <a:gd name="T118" fmla="*/ 121 w 134"/>
              <a:gd name="T119" fmla="*/ 13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4" h="143">
                <a:moveTo>
                  <a:pt x="134" y="130"/>
                </a:moveTo>
                <a:cubicBezTo>
                  <a:pt x="134" y="128"/>
                  <a:pt x="133" y="126"/>
                  <a:pt x="130" y="125"/>
                </a:cubicBezTo>
                <a:cubicBezTo>
                  <a:pt x="126" y="125"/>
                  <a:pt x="122" y="128"/>
                  <a:pt x="119" y="132"/>
                </a:cubicBezTo>
                <a:cubicBezTo>
                  <a:pt x="118" y="133"/>
                  <a:pt x="118" y="133"/>
                  <a:pt x="118" y="134"/>
                </a:cubicBezTo>
                <a:cubicBezTo>
                  <a:pt x="116" y="134"/>
                  <a:pt x="115" y="134"/>
                  <a:pt x="114" y="134"/>
                </a:cubicBezTo>
                <a:cubicBezTo>
                  <a:pt x="111" y="133"/>
                  <a:pt x="109" y="132"/>
                  <a:pt x="109" y="130"/>
                </a:cubicBezTo>
                <a:cubicBezTo>
                  <a:pt x="110" y="130"/>
                  <a:pt x="111" y="130"/>
                  <a:pt x="113" y="129"/>
                </a:cubicBezTo>
                <a:cubicBezTo>
                  <a:pt x="120" y="127"/>
                  <a:pt x="123" y="123"/>
                  <a:pt x="123" y="119"/>
                </a:cubicBezTo>
                <a:cubicBezTo>
                  <a:pt x="122" y="118"/>
                  <a:pt x="120" y="116"/>
                  <a:pt x="116" y="117"/>
                </a:cubicBezTo>
                <a:cubicBezTo>
                  <a:pt x="111" y="117"/>
                  <a:pt x="107" y="122"/>
                  <a:pt x="106" y="126"/>
                </a:cubicBezTo>
                <a:cubicBezTo>
                  <a:pt x="103" y="125"/>
                  <a:pt x="100" y="122"/>
                  <a:pt x="98" y="120"/>
                </a:cubicBezTo>
                <a:cubicBezTo>
                  <a:pt x="101" y="118"/>
                  <a:pt x="103" y="117"/>
                  <a:pt x="106" y="115"/>
                </a:cubicBezTo>
                <a:cubicBezTo>
                  <a:pt x="116" y="107"/>
                  <a:pt x="108" y="94"/>
                  <a:pt x="105" y="91"/>
                </a:cubicBezTo>
                <a:cubicBezTo>
                  <a:pt x="94" y="79"/>
                  <a:pt x="77" y="81"/>
                  <a:pt x="76" y="83"/>
                </a:cubicBezTo>
                <a:cubicBezTo>
                  <a:pt x="75" y="84"/>
                  <a:pt x="75" y="85"/>
                  <a:pt x="74" y="86"/>
                </a:cubicBezTo>
                <a:cubicBezTo>
                  <a:pt x="78" y="85"/>
                  <a:pt x="89" y="85"/>
                  <a:pt x="97" y="93"/>
                </a:cubicBezTo>
                <a:cubicBezTo>
                  <a:pt x="98" y="94"/>
                  <a:pt x="99" y="95"/>
                  <a:pt x="99" y="97"/>
                </a:cubicBezTo>
                <a:cubicBezTo>
                  <a:pt x="99" y="96"/>
                  <a:pt x="98" y="95"/>
                  <a:pt x="97" y="95"/>
                </a:cubicBezTo>
                <a:cubicBezTo>
                  <a:pt x="88" y="86"/>
                  <a:pt x="75" y="87"/>
                  <a:pt x="71" y="89"/>
                </a:cubicBezTo>
                <a:cubicBezTo>
                  <a:pt x="70" y="90"/>
                  <a:pt x="69" y="90"/>
                  <a:pt x="67" y="90"/>
                </a:cubicBezTo>
                <a:cubicBezTo>
                  <a:pt x="64" y="90"/>
                  <a:pt x="54" y="79"/>
                  <a:pt x="49" y="73"/>
                </a:cubicBezTo>
                <a:cubicBezTo>
                  <a:pt x="45" y="68"/>
                  <a:pt x="35" y="56"/>
                  <a:pt x="36" y="52"/>
                </a:cubicBezTo>
                <a:cubicBezTo>
                  <a:pt x="37" y="46"/>
                  <a:pt x="43" y="48"/>
                  <a:pt x="46" y="46"/>
                </a:cubicBezTo>
                <a:cubicBezTo>
                  <a:pt x="50" y="43"/>
                  <a:pt x="50" y="11"/>
                  <a:pt x="29" y="1"/>
                </a:cubicBezTo>
                <a:cubicBezTo>
                  <a:pt x="28" y="0"/>
                  <a:pt x="26" y="0"/>
                  <a:pt x="24" y="1"/>
                </a:cubicBezTo>
                <a:cubicBezTo>
                  <a:pt x="23" y="2"/>
                  <a:pt x="22" y="3"/>
                  <a:pt x="20" y="4"/>
                </a:cubicBezTo>
                <a:cubicBezTo>
                  <a:pt x="32" y="10"/>
                  <a:pt x="38" y="25"/>
                  <a:pt x="38" y="32"/>
                </a:cubicBezTo>
                <a:cubicBezTo>
                  <a:pt x="34" y="23"/>
                  <a:pt x="27" y="12"/>
                  <a:pt x="16" y="7"/>
                </a:cubicBezTo>
                <a:cubicBezTo>
                  <a:pt x="12" y="11"/>
                  <a:pt x="8" y="15"/>
                  <a:pt x="6" y="22"/>
                </a:cubicBezTo>
                <a:cubicBezTo>
                  <a:pt x="4" y="31"/>
                  <a:pt x="0" y="45"/>
                  <a:pt x="23" y="78"/>
                </a:cubicBezTo>
                <a:cubicBezTo>
                  <a:pt x="24" y="81"/>
                  <a:pt x="27" y="85"/>
                  <a:pt x="32" y="90"/>
                </a:cubicBezTo>
                <a:cubicBezTo>
                  <a:pt x="32" y="91"/>
                  <a:pt x="33" y="91"/>
                  <a:pt x="34" y="92"/>
                </a:cubicBezTo>
                <a:cubicBezTo>
                  <a:pt x="63" y="124"/>
                  <a:pt x="78" y="123"/>
                  <a:pt x="87" y="123"/>
                </a:cubicBezTo>
                <a:cubicBezTo>
                  <a:pt x="90" y="122"/>
                  <a:pt x="92" y="122"/>
                  <a:pt x="95" y="121"/>
                </a:cubicBezTo>
                <a:cubicBezTo>
                  <a:pt x="97" y="125"/>
                  <a:pt x="101" y="128"/>
                  <a:pt x="106" y="130"/>
                </a:cubicBezTo>
                <a:cubicBezTo>
                  <a:pt x="106" y="132"/>
                  <a:pt x="107" y="136"/>
                  <a:pt x="114" y="137"/>
                </a:cubicBezTo>
                <a:cubicBezTo>
                  <a:pt x="115" y="137"/>
                  <a:pt x="116" y="137"/>
                  <a:pt x="116" y="137"/>
                </a:cubicBezTo>
                <a:cubicBezTo>
                  <a:pt x="116" y="138"/>
                  <a:pt x="117" y="139"/>
                  <a:pt x="117" y="140"/>
                </a:cubicBezTo>
                <a:cubicBezTo>
                  <a:pt x="118" y="142"/>
                  <a:pt x="120" y="143"/>
                  <a:pt x="124" y="143"/>
                </a:cubicBezTo>
                <a:cubicBezTo>
                  <a:pt x="127" y="143"/>
                  <a:pt x="130" y="142"/>
                  <a:pt x="131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3" y="141"/>
                  <a:pt x="133" y="140"/>
                  <a:pt x="133" y="139"/>
                </a:cubicBezTo>
                <a:cubicBezTo>
                  <a:pt x="133" y="138"/>
                  <a:pt x="132" y="138"/>
                  <a:pt x="131" y="138"/>
                </a:cubicBezTo>
                <a:cubicBezTo>
                  <a:pt x="130" y="138"/>
                  <a:pt x="130" y="138"/>
                  <a:pt x="130" y="138"/>
                </a:cubicBezTo>
                <a:cubicBezTo>
                  <a:pt x="129" y="139"/>
                  <a:pt x="127" y="140"/>
                  <a:pt x="124" y="140"/>
                </a:cubicBezTo>
                <a:cubicBezTo>
                  <a:pt x="122" y="140"/>
                  <a:pt x="120" y="139"/>
                  <a:pt x="120" y="138"/>
                </a:cubicBezTo>
                <a:cubicBezTo>
                  <a:pt x="120" y="138"/>
                  <a:pt x="120" y="138"/>
                  <a:pt x="120" y="137"/>
                </a:cubicBezTo>
                <a:cubicBezTo>
                  <a:pt x="128" y="137"/>
                  <a:pt x="133" y="133"/>
                  <a:pt x="134" y="130"/>
                </a:cubicBezTo>
                <a:close/>
                <a:moveTo>
                  <a:pt x="116" y="120"/>
                </a:moveTo>
                <a:cubicBezTo>
                  <a:pt x="117" y="120"/>
                  <a:pt x="117" y="120"/>
                  <a:pt x="117" y="120"/>
                </a:cubicBezTo>
                <a:cubicBezTo>
                  <a:pt x="119" y="120"/>
                  <a:pt x="119" y="120"/>
                  <a:pt x="119" y="120"/>
                </a:cubicBezTo>
                <a:cubicBezTo>
                  <a:pt x="120" y="121"/>
                  <a:pt x="118" y="124"/>
                  <a:pt x="112" y="126"/>
                </a:cubicBezTo>
                <a:cubicBezTo>
                  <a:pt x="111" y="127"/>
                  <a:pt x="110" y="127"/>
                  <a:pt x="109" y="127"/>
                </a:cubicBezTo>
                <a:cubicBezTo>
                  <a:pt x="110" y="124"/>
                  <a:pt x="113" y="120"/>
                  <a:pt x="116" y="120"/>
                </a:cubicBezTo>
                <a:close/>
                <a:moveTo>
                  <a:pt x="121" y="134"/>
                </a:moveTo>
                <a:cubicBezTo>
                  <a:pt x="121" y="134"/>
                  <a:pt x="121" y="134"/>
                  <a:pt x="121" y="134"/>
                </a:cubicBezTo>
                <a:cubicBezTo>
                  <a:pt x="124" y="131"/>
                  <a:pt x="127" y="128"/>
                  <a:pt x="129" y="128"/>
                </a:cubicBezTo>
                <a:cubicBezTo>
                  <a:pt x="129" y="128"/>
                  <a:pt x="129" y="128"/>
                  <a:pt x="129" y="128"/>
                </a:cubicBezTo>
                <a:cubicBezTo>
                  <a:pt x="130" y="129"/>
                  <a:pt x="131" y="129"/>
                  <a:pt x="131" y="129"/>
                </a:cubicBezTo>
                <a:cubicBezTo>
                  <a:pt x="130" y="131"/>
                  <a:pt x="127" y="133"/>
                  <a:pt x="121" y="1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1" name="Freeform 24"/>
          <p:cNvSpPr>
            <a:spLocks noEditPoints="1"/>
          </p:cNvSpPr>
          <p:nvPr/>
        </p:nvSpPr>
        <p:spPr bwMode="auto">
          <a:xfrm>
            <a:off x="9173045" y="2016201"/>
            <a:ext cx="916398" cy="552579"/>
          </a:xfrm>
          <a:custGeom>
            <a:avLst/>
            <a:gdLst>
              <a:gd name="T0" fmla="*/ 151 w 183"/>
              <a:gd name="T1" fmla="*/ 73 h 110"/>
              <a:gd name="T2" fmla="*/ 124 w 183"/>
              <a:gd name="T3" fmla="*/ 14 h 110"/>
              <a:gd name="T4" fmla="*/ 121 w 183"/>
              <a:gd name="T5" fmla="*/ 17 h 110"/>
              <a:gd name="T6" fmla="*/ 115 w 183"/>
              <a:gd name="T7" fmla="*/ 16 h 110"/>
              <a:gd name="T8" fmla="*/ 69 w 183"/>
              <a:gd name="T9" fmla="*/ 20 h 110"/>
              <a:gd name="T10" fmla="*/ 59 w 183"/>
              <a:gd name="T11" fmla="*/ 14 h 110"/>
              <a:gd name="T12" fmla="*/ 32 w 183"/>
              <a:gd name="T13" fmla="*/ 73 h 110"/>
              <a:gd name="T14" fmla="*/ 39 w 183"/>
              <a:gd name="T15" fmla="*/ 79 h 110"/>
              <a:gd name="T16" fmla="*/ 52 w 183"/>
              <a:gd name="T17" fmla="*/ 86 h 110"/>
              <a:gd name="T18" fmla="*/ 63 w 183"/>
              <a:gd name="T19" fmla="*/ 96 h 110"/>
              <a:gd name="T20" fmla="*/ 74 w 183"/>
              <a:gd name="T21" fmla="*/ 105 h 110"/>
              <a:gd name="T22" fmla="*/ 95 w 183"/>
              <a:gd name="T23" fmla="*/ 108 h 110"/>
              <a:gd name="T24" fmla="*/ 101 w 183"/>
              <a:gd name="T25" fmla="*/ 97 h 110"/>
              <a:gd name="T26" fmla="*/ 114 w 183"/>
              <a:gd name="T27" fmla="*/ 101 h 110"/>
              <a:gd name="T28" fmla="*/ 117 w 183"/>
              <a:gd name="T29" fmla="*/ 89 h 110"/>
              <a:gd name="T30" fmla="*/ 123 w 183"/>
              <a:gd name="T31" fmla="*/ 90 h 110"/>
              <a:gd name="T32" fmla="*/ 130 w 183"/>
              <a:gd name="T33" fmla="*/ 79 h 110"/>
              <a:gd name="T34" fmla="*/ 138 w 183"/>
              <a:gd name="T35" fmla="*/ 80 h 110"/>
              <a:gd name="T36" fmla="*/ 144 w 183"/>
              <a:gd name="T37" fmla="*/ 69 h 110"/>
              <a:gd name="T38" fmla="*/ 8 w 183"/>
              <a:gd name="T39" fmla="*/ 56 h 110"/>
              <a:gd name="T40" fmla="*/ 29 w 183"/>
              <a:gd name="T41" fmla="*/ 66 h 110"/>
              <a:gd name="T42" fmla="*/ 154 w 183"/>
              <a:gd name="T43" fmla="*/ 66 h 110"/>
              <a:gd name="T44" fmla="*/ 85 w 183"/>
              <a:gd name="T45" fmla="*/ 23 h 110"/>
              <a:gd name="T46" fmla="*/ 91 w 183"/>
              <a:gd name="T47" fmla="*/ 21 h 110"/>
              <a:gd name="T48" fmla="*/ 100 w 183"/>
              <a:gd name="T49" fmla="*/ 20 h 110"/>
              <a:gd name="T50" fmla="*/ 114 w 183"/>
              <a:gd name="T51" fmla="*/ 22 h 110"/>
              <a:gd name="T52" fmla="*/ 129 w 183"/>
              <a:gd name="T53" fmla="*/ 25 h 110"/>
              <a:gd name="T54" fmla="*/ 140 w 183"/>
              <a:gd name="T55" fmla="*/ 64 h 110"/>
              <a:gd name="T56" fmla="*/ 99 w 183"/>
              <a:gd name="T57" fmla="*/ 42 h 110"/>
              <a:gd name="T58" fmla="*/ 94 w 183"/>
              <a:gd name="T59" fmla="*/ 40 h 110"/>
              <a:gd name="T60" fmla="*/ 91 w 183"/>
              <a:gd name="T61" fmla="*/ 40 h 110"/>
              <a:gd name="T62" fmla="*/ 87 w 183"/>
              <a:gd name="T63" fmla="*/ 40 h 110"/>
              <a:gd name="T64" fmla="*/ 81 w 183"/>
              <a:gd name="T65" fmla="*/ 41 h 110"/>
              <a:gd name="T66" fmla="*/ 77 w 183"/>
              <a:gd name="T67" fmla="*/ 43 h 110"/>
              <a:gd name="T68" fmla="*/ 61 w 183"/>
              <a:gd name="T69" fmla="*/ 43 h 110"/>
              <a:gd name="T70" fmla="*/ 61 w 183"/>
              <a:gd name="T71" fmla="*/ 34 h 110"/>
              <a:gd name="T72" fmla="*/ 49 w 183"/>
              <a:gd name="T73" fmla="*/ 82 h 110"/>
              <a:gd name="T74" fmla="*/ 48 w 183"/>
              <a:gd name="T75" fmla="*/ 73 h 110"/>
              <a:gd name="T76" fmla="*/ 49 w 183"/>
              <a:gd name="T77" fmla="*/ 82 h 110"/>
              <a:gd name="T78" fmla="*/ 57 w 183"/>
              <a:gd name="T79" fmla="*/ 84 h 110"/>
              <a:gd name="T80" fmla="*/ 66 w 183"/>
              <a:gd name="T81" fmla="*/ 86 h 110"/>
              <a:gd name="T82" fmla="*/ 69 w 183"/>
              <a:gd name="T83" fmla="*/ 96 h 110"/>
              <a:gd name="T84" fmla="*/ 74 w 183"/>
              <a:gd name="T85" fmla="*/ 9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83" h="110">
                <a:moveTo>
                  <a:pt x="145" y="68"/>
                </a:moveTo>
                <a:cubicBezTo>
                  <a:pt x="146" y="67"/>
                  <a:pt x="146" y="66"/>
                  <a:pt x="147" y="65"/>
                </a:cubicBezTo>
                <a:cubicBezTo>
                  <a:pt x="151" y="73"/>
                  <a:pt x="151" y="73"/>
                  <a:pt x="151" y="73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156" y="0"/>
                  <a:pt x="156" y="0"/>
                  <a:pt x="156" y="0"/>
                </a:cubicBezTo>
                <a:cubicBezTo>
                  <a:pt x="124" y="14"/>
                  <a:pt x="124" y="14"/>
                  <a:pt x="124" y="14"/>
                </a:cubicBezTo>
                <a:cubicBezTo>
                  <a:pt x="126" y="18"/>
                  <a:pt x="126" y="18"/>
                  <a:pt x="126" y="18"/>
                </a:cubicBezTo>
                <a:cubicBezTo>
                  <a:pt x="121" y="17"/>
                  <a:pt x="121" y="17"/>
                  <a:pt x="121" y="17"/>
                </a:cubicBezTo>
                <a:cubicBezTo>
                  <a:pt x="121" y="17"/>
                  <a:pt x="121" y="17"/>
                  <a:pt x="121" y="17"/>
                </a:cubicBezTo>
                <a:cubicBezTo>
                  <a:pt x="121" y="17"/>
                  <a:pt x="120" y="17"/>
                  <a:pt x="120" y="17"/>
                </a:cubicBezTo>
                <a:cubicBezTo>
                  <a:pt x="117" y="16"/>
                  <a:pt x="117" y="16"/>
                  <a:pt x="117" y="16"/>
                </a:cubicBezTo>
                <a:cubicBezTo>
                  <a:pt x="116" y="16"/>
                  <a:pt x="115" y="16"/>
                  <a:pt x="115" y="16"/>
                </a:cubicBezTo>
                <a:cubicBezTo>
                  <a:pt x="106" y="14"/>
                  <a:pt x="91" y="13"/>
                  <a:pt x="81" y="20"/>
                </a:cubicBezTo>
                <a:cubicBezTo>
                  <a:pt x="80" y="20"/>
                  <a:pt x="79" y="21"/>
                  <a:pt x="78" y="22"/>
                </a:cubicBezTo>
                <a:cubicBezTo>
                  <a:pt x="75" y="20"/>
                  <a:pt x="72" y="19"/>
                  <a:pt x="69" y="20"/>
                </a:cubicBezTo>
                <a:cubicBezTo>
                  <a:pt x="56" y="23"/>
                  <a:pt x="56" y="23"/>
                  <a:pt x="56" y="23"/>
                </a:cubicBezTo>
                <a:cubicBezTo>
                  <a:pt x="55" y="22"/>
                  <a:pt x="55" y="22"/>
                  <a:pt x="55" y="22"/>
                </a:cubicBezTo>
                <a:cubicBezTo>
                  <a:pt x="59" y="14"/>
                  <a:pt x="59" y="14"/>
                  <a:pt x="59" y="14"/>
                </a:cubicBezTo>
                <a:cubicBezTo>
                  <a:pt x="27" y="0"/>
                  <a:pt x="27" y="0"/>
                  <a:pt x="27" y="0"/>
                </a:cubicBezTo>
                <a:cubicBezTo>
                  <a:pt x="0" y="59"/>
                  <a:pt x="0" y="59"/>
                  <a:pt x="0" y="59"/>
                </a:cubicBezTo>
                <a:cubicBezTo>
                  <a:pt x="32" y="73"/>
                  <a:pt x="32" y="73"/>
                  <a:pt x="32" y="73"/>
                </a:cubicBezTo>
                <a:cubicBezTo>
                  <a:pt x="36" y="65"/>
                  <a:pt x="36" y="65"/>
                  <a:pt x="36" y="65"/>
                </a:cubicBezTo>
                <a:cubicBezTo>
                  <a:pt x="37" y="68"/>
                  <a:pt x="39" y="70"/>
                  <a:pt x="41" y="72"/>
                </a:cubicBezTo>
                <a:cubicBezTo>
                  <a:pt x="40" y="74"/>
                  <a:pt x="39" y="76"/>
                  <a:pt x="39" y="79"/>
                </a:cubicBezTo>
                <a:cubicBezTo>
                  <a:pt x="40" y="83"/>
                  <a:pt x="44" y="87"/>
                  <a:pt x="49" y="87"/>
                </a:cubicBezTo>
                <a:cubicBezTo>
                  <a:pt x="49" y="87"/>
                  <a:pt x="49" y="87"/>
                  <a:pt x="50" y="87"/>
                </a:cubicBezTo>
                <a:cubicBezTo>
                  <a:pt x="51" y="86"/>
                  <a:pt x="51" y="86"/>
                  <a:pt x="52" y="86"/>
                </a:cubicBezTo>
                <a:cubicBezTo>
                  <a:pt x="52" y="87"/>
                  <a:pt x="52" y="87"/>
                  <a:pt x="52" y="88"/>
                </a:cubicBezTo>
                <a:cubicBezTo>
                  <a:pt x="53" y="92"/>
                  <a:pt x="57" y="96"/>
                  <a:pt x="61" y="96"/>
                </a:cubicBezTo>
                <a:cubicBezTo>
                  <a:pt x="62" y="96"/>
                  <a:pt x="62" y="96"/>
                  <a:pt x="63" y="96"/>
                </a:cubicBezTo>
                <a:cubicBezTo>
                  <a:pt x="63" y="96"/>
                  <a:pt x="64" y="95"/>
                  <a:pt x="65" y="95"/>
                </a:cubicBezTo>
                <a:cubicBezTo>
                  <a:pt x="65" y="96"/>
                  <a:pt x="65" y="96"/>
                  <a:pt x="65" y="97"/>
                </a:cubicBezTo>
                <a:cubicBezTo>
                  <a:pt x="66" y="101"/>
                  <a:pt x="69" y="105"/>
                  <a:pt x="74" y="105"/>
                </a:cubicBezTo>
                <a:cubicBezTo>
                  <a:pt x="74" y="105"/>
                  <a:pt x="75" y="105"/>
                  <a:pt x="75" y="105"/>
                </a:cubicBezTo>
                <a:cubicBezTo>
                  <a:pt x="78" y="104"/>
                  <a:pt x="80" y="103"/>
                  <a:pt x="82" y="100"/>
                </a:cubicBezTo>
                <a:cubicBezTo>
                  <a:pt x="95" y="108"/>
                  <a:pt x="95" y="108"/>
                  <a:pt x="95" y="108"/>
                </a:cubicBezTo>
                <a:cubicBezTo>
                  <a:pt x="98" y="110"/>
                  <a:pt x="102" y="109"/>
                  <a:pt x="104" y="106"/>
                </a:cubicBezTo>
                <a:cubicBezTo>
                  <a:pt x="106" y="103"/>
                  <a:pt x="105" y="99"/>
                  <a:pt x="102" y="97"/>
                </a:cubicBezTo>
                <a:cubicBezTo>
                  <a:pt x="101" y="97"/>
                  <a:pt x="101" y="97"/>
                  <a:pt x="101" y="97"/>
                </a:cubicBezTo>
                <a:cubicBezTo>
                  <a:pt x="102" y="97"/>
                  <a:pt x="103" y="96"/>
                  <a:pt x="104" y="96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1" y="101"/>
                  <a:pt x="113" y="101"/>
                  <a:pt x="114" y="101"/>
                </a:cubicBezTo>
                <a:cubicBezTo>
                  <a:pt x="116" y="101"/>
                  <a:pt x="118" y="100"/>
                  <a:pt x="119" y="98"/>
                </a:cubicBezTo>
                <a:cubicBezTo>
                  <a:pt x="120" y="96"/>
                  <a:pt x="121" y="94"/>
                  <a:pt x="120" y="93"/>
                </a:cubicBezTo>
                <a:cubicBezTo>
                  <a:pt x="120" y="91"/>
                  <a:pt x="119" y="89"/>
                  <a:pt x="117" y="89"/>
                </a:cubicBezTo>
                <a:cubicBezTo>
                  <a:pt x="116" y="88"/>
                  <a:pt x="116" y="88"/>
                  <a:pt x="116" y="88"/>
                </a:cubicBezTo>
                <a:cubicBezTo>
                  <a:pt x="116" y="87"/>
                  <a:pt x="117" y="87"/>
                  <a:pt x="117" y="86"/>
                </a:cubicBezTo>
                <a:cubicBezTo>
                  <a:pt x="123" y="90"/>
                  <a:pt x="123" y="90"/>
                  <a:pt x="123" y="90"/>
                </a:cubicBezTo>
                <a:cubicBezTo>
                  <a:pt x="124" y="91"/>
                  <a:pt x="125" y="91"/>
                  <a:pt x="127" y="91"/>
                </a:cubicBezTo>
                <a:cubicBezTo>
                  <a:pt x="129" y="91"/>
                  <a:pt x="131" y="90"/>
                  <a:pt x="132" y="88"/>
                </a:cubicBezTo>
                <a:cubicBezTo>
                  <a:pt x="134" y="85"/>
                  <a:pt x="133" y="81"/>
                  <a:pt x="130" y="79"/>
                </a:cubicBezTo>
                <a:cubicBezTo>
                  <a:pt x="132" y="78"/>
                  <a:pt x="132" y="78"/>
                  <a:pt x="132" y="78"/>
                </a:cubicBezTo>
                <a:cubicBezTo>
                  <a:pt x="135" y="79"/>
                  <a:pt x="135" y="79"/>
                  <a:pt x="135" y="79"/>
                </a:cubicBezTo>
                <a:cubicBezTo>
                  <a:pt x="136" y="80"/>
                  <a:pt x="137" y="80"/>
                  <a:pt x="138" y="80"/>
                </a:cubicBezTo>
                <a:cubicBezTo>
                  <a:pt x="140" y="80"/>
                  <a:pt x="143" y="79"/>
                  <a:pt x="144" y="77"/>
                </a:cubicBezTo>
                <a:cubicBezTo>
                  <a:pt x="145" y="75"/>
                  <a:pt x="145" y="72"/>
                  <a:pt x="143" y="70"/>
                </a:cubicBezTo>
                <a:cubicBezTo>
                  <a:pt x="144" y="69"/>
                  <a:pt x="144" y="69"/>
                  <a:pt x="144" y="69"/>
                </a:cubicBezTo>
                <a:lnTo>
                  <a:pt x="145" y="68"/>
                </a:lnTo>
                <a:close/>
                <a:moveTo>
                  <a:pt x="29" y="66"/>
                </a:moveTo>
                <a:cubicBezTo>
                  <a:pt x="8" y="56"/>
                  <a:pt x="8" y="56"/>
                  <a:pt x="8" y="56"/>
                </a:cubicBezTo>
                <a:cubicBezTo>
                  <a:pt x="30" y="7"/>
                  <a:pt x="30" y="7"/>
                  <a:pt x="30" y="7"/>
                </a:cubicBezTo>
                <a:cubicBezTo>
                  <a:pt x="51" y="17"/>
                  <a:pt x="51" y="17"/>
                  <a:pt x="51" y="17"/>
                </a:cubicBezTo>
                <a:lnTo>
                  <a:pt x="29" y="66"/>
                </a:lnTo>
                <a:close/>
                <a:moveTo>
                  <a:pt x="153" y="7"/>
                </a:moveTo>
                <a:cubicBezTo>
                  <a:pt x="175" y="56"/>
                  <a:pt x="175" y="56"/>
                  <a:pt x="175" y="56"/>
                </a:cubicBezTo>
                <a:cubicBezTo>
                  <a:pt x="154" y="66"/>
                  <a:pt x="154" y="66"/>
                  <a:pt x="154" y="66"/>
                </a:cubicBezTo>
                <a:cubicBezTo>
                  <a:pt x="132" y="17"/>
                  <a:pt x="132" y="17"/>
                  <a:pt x="132" y="17"/>
                </a:cubicBezTo>
                <a:lnTo>
                  <a:pt x="153" y="7"/>
                </a:lnTo>
                <a:close/>
                <a:moveTo>
                  <a:pt x="85" y="23"/>
                </a:moveTo>
                <a:cubicBezTo>
                  <a:pt x="86" y="23"/>
                  <a:pt x="87" y="23"/>
                  <a:pt x="87" y="23"/>
                </a:cubicBezTo>
                <a:cubicBezTo>
                  <a:pt x="88" y="22"/>
                  <a:pt x="89" y="22"/>
                  <a:pt x="89" y="22"/>
                </a:cubicBezTo>
                <a:cubicBezTo>
                  <a:pt x="90" y="22"/>
                  <a:pt x="91" y="21"/>
                  <a:pt x="91" y="21"/>
                </a:cubicBezTo>
                <a:cubicBezTo>
                  <a:pt x="92" y="21"/>
                  <a:pt x="93" y="21"/>
                  <a:pt x="94" y="21"/>
                </a:cubicBezTo>
                <a:cubicBezTo>
                  <a:pt x="95" y="21"/>
                  <a:pt x="95" y="21"/>
                  <a:pt x="96" y="21"/>
                </a:cubicBezTo>
                <a:cubicBezTo>
                  <a:pt x="97" y="21"/>
                  <a:pt x="98" y="20"/>
                  <a:pt x="100" y="20"/>
                </a:cubicBezTo>
                <a:cubicBezTo>
                  <a:pt x="100" y="20"/>
                  <a:pt x="100" y="20"/>
                  <a:pt x="100" y="20"/>
                </a:cubicBezTo>
                <a:cubicBezTo>
                  <a:pt x="100" y="20"/>
                  <a:pt x="100" y="20"/>
                  <a:pt x="100" y="20"/>
                </a:cubicBezTo>
                <a:cubicBezTo>
                  <a:pt x="105" y="20"/>
                  <a:pt x="110" y="21"/>
                  <a:pt x="114" y="22"/>
                </a:cubicBezTo>
                <a:cubicBezTo>
                  <a:pt x="114" y="22"/>
                  <a:pt x="114" y="22"/>
                  <a:pt x="114" y="22"/>
                </a:cubicBezTo>
                <a:cubicBezTo>
                  <a:pt x="116" y="22"/>
                  <a:pt x="118" y="22"/>
                  <a:pt x="119" y="23"/>
                </a:cubicBezTo>
                <a:cubicBezTo>
                  <a:pt x="129" y="25"/>
                  <a:pt x="129" y="25"/>
                  <a:pt x="129" y="25"/>
                </a:cubicBezTo>
                <a:cubicBezTo>
                  <a:pt x="129" y="25"/>
                  <a:pt x="129" y="25"/>
                  <a:pt x="129" y="25"/>
                </a:cubicBezTo>
                <a:cubicBezTo>
                  <a:pt x="144" y="59"/>
                  <a:pt x="144" y="59"/>
                  <a:pt x="144" y="59"/>
                </a:cubicBezTo>
                <a:cubicBezTo>
                  <a:pt x="143" y="61"/>
                  <a:pt x="142" y="63"/>
                  <a:pt x="140" y="64"/>
                </a:cubicBezTo>
                <a:cubicBezTo>
                  <a:pt x="140" y="65"/>
                  <a:pt x="140" y="65"/>
                  <a:pt x="140" y="65"/>
                </a:cubicBezTo>
                <a:cubicBezTo>
                  <a:pt x="139" y="65"/>
                  <a:pt x="139" y="66"/>
                  <a:pt x="138" y="66"/>
                </a:cubicBezTo>
                <a:cubicBezTo>
                  <a:pt x="99" y="42"/>
                  <a:pt x="99" y="42"/>
                  <a:pt x="99" y="42"/>
                </a:cubicBezTo>
                <a:cubicBezTo>
                  <a:pt x="98" y="42"/>
                  <a:pt x="98" y="41"/>
                  <a:pt x="97" y="41"/>
                </a:cubicBezTo>
                <a:cubicBezTo>
                  <a:pt x="96" y="41"/>
                  <a:pt x="95" y="40"/>
                  <a:pt x="94" y="40"/>
                </a:cubicBezTo>
                <a:cubicBezTo>
                  <a:pt x="94" y="40"/>
                  <a:pt x="94" y="40"/>
                  <a:pt x="94" y="40"/>
                </a:cubicBezTo>
                <a:cubicBezTo>
                  <a:pt x="94" y="40"/>
                  <a:pt x="94" y="40"/>
                  <a:pt x="94" y="40"/>
                </a:cubicBezTo>
                <a:cubicBezTo>
                  <a:pt x="93" y="40"/>
                  <a:pt x="93" y="40"/>
                  <a:pt x="93" y="40"/>
                </a:cubicBezTo>
                <a:cubicBezTo>
                  <a:pt x="92" y="40"/>
                  <a:pt x="91" y="40"/>
                  <a:pt x="91" y="40"/>
                </a:cubicBezTo>
                <a:cubicBezTo>
                  <a:pt x="90" y="40"/>
                  <a:pt x="90" y="40"/>
                  <a:pt x="90" y="40"/>
                </a:cubicBezTo>
                <a:cubicBezTo>
                  <a:pt x="89" y="40"/>
                  <a:pt x="89" y="40"/>
                  <a:pt x="88" y="40"/>
                </a:cubicBezTo>
                <a:cubicBezTo>
                  <a:pt x="88" y="40"/>
                  <a:pt x="88" y="40"/>
                  <a:pt x="87" y="40"/>
                </a:cubicBezTo>
                <a:cubicBezTo>
                  <a:pt x="86" y="40"/>
                  <a:pt x="84" y="40"/>
                  <a:pt x="83" y="40"/>
                </a:cubicBezTo>
                <a:cubicBezTo>
                  <a:pt x="83" y="41"/>
                  <a:pt x="83" y="41"/>
                  <a:pt x="83" y="41"/>
                </a:cubicBezTo>
                <a:cubicBezTo>
                  <a:pt x="82" y="41"/>
                  <a:pt x="82" y="41"/>
                  <a:pt x="81" y="41"/>
                </a:cubicBezTo>
                <a:cubicBezTo>
                  <a:pt x="81" y="41"/>
                  <a:pt x="81" y="41"/>
                  <a:pt x="81" y="41"/>
                </a:cubicBezTo>
                <a:cubicBezTo>
                  <a:pt x="80" y="42"/>
                  <a:pt x="80" y="42"/>
                  <a:pt x="79" y="42"/>
                </a:cubicBezTo>
                <a:cubicBezTo>
                  <a:pt x="79" y="42"/>
                  <a:pt x="78" y="43"/>
                  <a:pt x="77" y="43"/>
                </a:cubicBezTo>
                <a:cubicBezTo>
                  <a:pt x="71" y="46"/>
                  <a:pt x="66" y="46"/>
                  <a:pt x="63" y="45"/>
                </a:cubicBezTo>
                <a:cubicBezTo>
                  <a:pt x="62" y="44"/>
                  <a:pt x="62" y="44"/>
                  <a:pt x="61" y="44"/>
                </a:cubicBezTo>
                <a:cubicBezTo>
                  <a:pt x="61" y="43"/>
                  <a:pt x="61" y="43"/>
                  <a:pt x="61" y="43"/>
                </a:cubicBezTo>
                <a:cubicBezTo>
                  <a:pt x="61" y="43"/>
                  <a:pt x="61" y="43"/>
                  <a:pt x="60" y="43"/>
                </a:cubicBezTo>
                <a:cubicBezTo>
                  <a:pt x="60" y="42"/>
                  <a:pt x="60" y="42"/>
                  <a:pt x="60" y="42"/>
                </a:cubicBezTo>
                <a:cubicBezTo>
                  <a:pt x="60" y="41"/>
                  <a:pt x="58" y="35"/>
                  <a:pt x="61" y="34"/>
                </a:cubicBezTo>
                <a:cubicBezTo>
                  <a:pt x="63" y="34"/>
                  <a:pt x="73" y="31"/>
                  <a:pt x="82" y="25"/>
                </a:cubicBezTo>
                <a:cubicBezTo>
                  <a:pt x="83" y="24"/>
                  <a:pt x="84" y="24"/>
                  <a:pt x="85" y="23"/>
                </a:cubicBezTo>
                <a:close/>
                <a:moveTo>
                  <a:pt x="49" y="82"/>
                </a:moveTo>
                <a:cubicBezTo>
                  <a:pt x="47" y="83"/>
                  <a:pt x="44" y="81"/>
                  <a:pt x="44" y="78"/>
                </a:cubicBezTo>
                <a:cubicBezTo>
                  <a:pt x="43" y="77"/>
                  <a:pt x="44" y="76"/>
                  <a:pt x="45" y="74"/>
                </a:cubicBezTo>
                <a:cubicBezTo>
                  <a:pt x="45" y="73"/>
                  <a:pt x="47" y="73"/>
                  <a:pt x="48" y="73"/>
                </a:cubicBezTo>
                <a:cubicBezTo>
                  <a:pt x="48" y="73"/>
                  <a:pt x="48" y="72"/>
                  <a:pt x="49" y="72"/>
                </a:cubicBezTo>
                <a:cubicBezTo>
                  <a:pt x="51" y="72"/>
                  <a:pt x="53" y="74"/>
                  <a:pt x="53" y="77"/>
                </a:cubicBezTo>
                <a:cubicBezTo>
                  <a:pt x="54" y="79"/>
                  <a:pt x="52" y="82"/>
                  <a:pt x="49" y="82"/>
                </a:cubicBezTo>
                <a:close/>
                <a:moveTo>
                  <a:pt x="62" y="91"/>
                </a:moveTo>
                <a:cubicBezTo>
                  <a:pt x="59" y="92"/>
                  <a:pt x="57" y="90"/>
                  <a:pt x="56" y="87"/>
                </a:cubicBezTo>
                <a:cubicBezTo>
                  <a:pt x="56" y="86"/>
                  <a:pt x="57" y="85"/>
                  <a:pt x="57" y="84"/>
                </a:cubicBezTo>
                <a:cubicBezTo>
                  <a:pt x="58" y="82"/>
                  <a:pt x="59" y="82"/>
                  <a:pt x="61" y="82"/>
                </a:cubicBezTo>
                <a:cubicBezTo>
                  <a:pt x="61" y="82"/>
                  <a:pt x="61" y="82"/>
                  <a:pt x="61" y="82"/>
                </a:cubicBezTo>
                <a:cubicBezTo>
                  <a:pt x="64" y="82"/>
                  <a:pt x="66" y="83"/>
                  <a:pt x="66" y="86"/>
                </a:cubicBezTo>
                <a:cubicBezTo>
                  <a:pt x="67" y="89"/>
                  <a:pt x="65" y="91"/>
                  <a:pt x="62" y="91"/>
                </a:cubicBezTo>
                <a:close/>
                <a:moveTo>
                  <a:pt x="75" y="100"/>
                </a:moveTo>
                <a:cubicBezTo>
                  <a:pt x="72" y="101"/>
                  <a:pt x="70" y="99"/>
                  <a:pt x="69" y="96"/>
                </a:cubicBezTo>
                <a:cubicBezTo>
                  <a:pt x="69" y="95"/>
                  <a:pt x="69" y="94"/>
                  <a:pt x="70" y="93"/>
                </a:cubicBezTo>
                <a:cubicBezTo>
                  <a:pt x="71" y="92"/>
                  <a:pt x="72" y="91"/>
                  <a:pt x="73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6" y="91"/>
                  <a:pt x="79" y="92"/>
                  <a:pt x="79" y="95"/>
                </a:cubicBezTo>
                <a:cubicBezTo>
                  <a:pt x="79" y="98"/>
                  <a:pt x="77" y="100"/>
                  <a:pt x="75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940070" y="3192420"/>
            <a:ext cx="1359430" cy="1170368"/>
            <a:chOff x="1991121" y="3191679"/>
            <a:chExt cx="1359607" cy="1170097"/>
          </a:xfrm>
        </p:grpSpPr>
        <p:sp>
          <p:nvSpPr>
            <p:cNvPr id="52" name="文本框 51"/>
            <p:cNvSpPr txBox="1"/>
            <p:nvPr/>
          </p:nvSpPr>
          <p:spPr>
            <a:xfrm>
              <a:off x="2037548" y="3191679"/>
              <a:ext cx="13131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600" b="1" spc="30"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1600" b="0" spc="600" dirty="0">
                  <a:ln w="6350">
                    <a:noFill/>
                  </a:ln>
                  <a:solidFill>
                    <a:prstClr val="black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添加标题</a:t>
              </a:r>
              <a:endParaRPr lang="zh-CN" altLang="en-US" sz="1600" b="0" spc="600" dirty="0">
                <a:ln w="6350">
                  <a:noFill/>
                </a:ln>
                <a:solidFill>
                  <a:prstClr val="black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53" name="Text Box 11"/>
            <p:cNvSpPr txBox="1">
              <a:spLocks noChangeArrowheads="1"/>
            </p:cNvSpPr>
            <p:nvPr/>
          </p:nvSpPr>
          <p:spPr bwMode="auto">
            <a:xfrm>
              <a:off x="1991121" y="3507696"/>
              <a:ext cx="1328439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688514" y="3192420"/>
            <a:ext cx="1359430" cy="1170368"/>
            <a:chOff x="1991121" y="3191679"/>
            <a:chExt cx="1359607" cy="1170097"/>
          </a:xfrm>
        </p:grpSpPr>
        <p:sp>
          <p:nvSpPr>
            <p:cNvPr id="59" name="文本框 58"/>
            <p:cNvSpPr txBox="1"/>
            <p:nvPr/>
          </p:nvSpPr>
          <p:spPr>
            <a:xfrm>
              <a:off x="2037548" y="3191679"/>
              <a:ext cx="13131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600" b="1" spc="30"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1600" b="0" spc="600" dirty="0">
                  <a:ln w="6350">
                    <a:noFill/>
                  </a:ln>
                  <a:solidFill>
                    <a:prstClr val="black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添加标题</a:t>
              </a:r>
              <a:endParaRPr lang="zh-CN" altLang="en-US" sz="1600" b="0" spc="600" dirty="0">
                <a:ln w="6350">
                  <a:noFill/>
                </a:ln>
                <a:solidFill>
                  <a:prstClr val="black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60" name="Text Box 11"/>
            <p:cNvSpPr txBox="1">
              <a:spLocks noChangeArrowheads="1"/>
            </p:cNvSpPr>
            <p:nvPr/>
          </p:nvSpPr>
          <p:spPr bwMode="auto">
            <a:xfrm>
              <a:off x="1991121" y="3507696"/>
              <a:ext cx="1328439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436961" y="3192420"/>
            <a:ext cx="1359430" cy="1170368"/>
            <a:chOff x="1991121" y="3191679"/>
            <a:chExt cx="1359607" cy="1170097"/>
          </a:xfrm>
        </p:grpSpPr>
        <p:sp>
          <p:nvSpPr>
            <p:cNvPr id="62" name="文本框 61"/>
            <p:cNvSpPr txBox="1"/>
            <p:nvPr/>
          </p:nvSpPr>
          <p:spPr>
            <a:xfrm>
              <a:off x="2037548" y="3191679"/>
              <a:ext cx="13131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600" b="1" spc="30"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1600" b="0" spc="600" dirty="0">
                  <a:ln w="6350">
                    <a:noFill/>
                  </a:ln>
                  <a:solidFill>
                    <a:prstClr val="black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添加标题</a:t>
              </a:r>
              <a:endParaRPr lang="zh-CN" altLang="en-US" sz="1600" b="0" spc="600" dirty="0">
                <a:ln w="6350">
                  <a:noFill/>
                </a:ln>
                <a:solidFill>
                  <a:prstClr val="black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63" name="Text Box 11"/>
            <p:cNvSpPr txBox="1">
              <a:spLocks noChangeArrowheads="1"/>
            </p:cNvSpPr>
            <p:nvPr/>
          </p:nvSpPr>
          <p:spPr bwMode="auto">
            <a:xfrm>
              <a:off x="1991121" y="3507696"/>
              <a:ext cx="1328439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185405" y="3192420"/>
            <a:ext cx="1359430" cy="1170368"/>
            <a:chOff x="1991121" y="3191679"/>
            <a:chExt cx="1359607" cy="1170097"/>
          </a:xfrm>
        </p:grpSpPr>
        <p:sp>
          <p:nvSpPr>
            <p:cNvPr id="65" name="文本框 64"/>
            <p:cNvSpPr txBox="1"/>
            <p:nvPr/>
          </p:nvSpPr>
          <p:spPr>
            <a:xfrm>
              <a:off x="2037548" y="3191679"/>
              <a:ext cx="13131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600" b="1" spc="30"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1600" b="0" spc="600" dirty="0">
                  <a:ln w="6350">
                    <a:noFill/>
                  </a:ln>
                  <a:solidFill>
                    <a:prstClr val="black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添加标题</a:t>
              </a:r>
              <a:endParaRPr lang="zh-CN" altLang="en-US" sz="1600" b="0" spc="600" dirty="0">
                <a:ln w="6350">
                  <a:noFill/>
                </a:ln>
                <a:solidFill>
                  <a:prstClr val="black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66" name="Text Box 11"/>
            <p:cNvSpPr txBox="1">
              <a:spLocks noChangeArrowheads="1"/>
            </p:cNvSpPr>
            <p:nvPr/>
          </p:nvSpPr>
          <p:spPr bwMode="auto">
            <a:xfrm>
              <a:off x="1991121" y="3507696"/>
              <a:ext cx="1328439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8933850" y="3192420"/>
            <a:ext cx="1359430" cy="1170368"/>
            <a:chOff x="1991121" y="3191679"/>
            <a:chExt cx="1359607" cy="1170097"/>
          </a:xfrm>
        </p:grpSpPr>
        <p:sp>
          <p:nvSpPr>
            <p:cNvPr id="68" name="文本框 67"/>
            <p:cNvSpPr txBox="1"/>
            <p:nvPr/>
          </p:nvSpPr>
          <p:spPr>
            <a:xfrm>
              <a:off x="2037548" y="3191679"/>
              <a:ext cx="13131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600" b="1" spc="30"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1600" b="0" spc="600" dirty="0">
                  <a:ln w="6350">
                    <a:noFill/>
                  </a:ln>
                  <a:solidFill>
                    <a:prstClr val="black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添加标题</a:t>
              </a:r>
              <a:endParaRPr lang="zh-CN" altLang="en-US" sz="1600" b="0" spc="600" dirty="0">
                <a:ln w="6350">
                  <a:noFill/>
                </a:ln>
                <a:solidFill>
                  <a:prstClr val="black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69" name="Text Box 11"/>
            <p:cNvSpPr txBox="1">
              <a:spLocks noChangeArrowheads="1"/>
            </p:cNvSpPr>
            <p:nvPr/>
          </p:nvSpPr>
          <p:spPr bwMode="auto">
            <a:xfrm>
              <a:off x="1991121" y="3507696"/>
              <a:ext cx="1328439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0" name="TextBox 11"/>
          <p:cNvSpPr txBox="1">
            <a:spLocks noChangeArrowheads="1"/>
          </p:cNvSpPr>
          <p:nvPr/>
        </p:nvSpPr>
        <p:spPr bwMode="auto">
          <a:xfrm>
            <a:off x="859457" y="4862285"/>
            <a:ext cx="105100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5979232" y="1787034"/>
            <a:ext cx="5394736" cy="1318612"/>
            <a:chOff x="1531775" y="3237283"/>
            <a:chExt cx="5395438" cy="1318307"/>
          </a:xfrm>
        </p:grpSpPr>
        <p:sp>
          <p:nvSpPr>
            <p:cNvPr id="55" name="Text Box 11"/>
            <p:cNvSpPr txBox="1">
              <a:spLocks noChangeArrowheads="1"/>
            </p:cNvSpPr>
            <p:nvPr/>
          </p:nvSpPr>
          <p:spPr bwMode="auto">
            <a:xfrm>
              <a:off x="1531775" y="3655344"/>
              <a:ext cx="5395438" cy="900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</a:t>
              </a:r>
              <a:endPara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551846" y="3237283"/>
              <a:ext cx="2052177" cy="438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8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8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804446" y="4175839"/>
            <a:ext cx="5394736" cy="1303762"/>
            <a:chOff x="1531775" y="3252130"/>
            <a:chExt cx="5395438" cy="1303460"/>
          </a:xfrm>
        </p:grpSpPr>
        <p:sp>
          <p:nvSpPr>
            <p:cNvPr id="58" name="Text Box 11"/>
            <p:cNvSpPr txBox="1">
              <a:spLocks noChangeArrowheads="1"/>
            </p:cNvSpPr>
            <p:nvPr/>
          </p:nvSpPr>
          <p:spPr bwMode="auto">
            <a:xfrm>
              <a:off x="1531775" y="3655344"/>
              <a:ext cx="5395438" cy="900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</a:t>
              </a:r>
              <a:endPara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4875036" y="3252130"/>
              <a:ext cx="2052177" cy="438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8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8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91016" y="1418065"/>
            <a:ext cx="2031736" cy="2032471"/>
            <a:chOff x="1085851" y="889001"/>
            <a:chExt cx="2032000" cy="2032000"/>
          </a:xfrm>
        </p:grpSpPr>
        <p:sp>
          <p:nvSpPr>
            <p:cNvPr id="52" name="Rectangle 19"/>
            <p:cNvSpPr>
              <a:spLocks noChangeArrowheads="1"/>
            </p:cNvSpPr>
            <p:nvPr/>
          </p:nvSpPr>
          <p:spPr bwMode="auto">
            <a:xfrm>
              <a:off x="1085851" y="889001"/>
              <a:ext cx="2032000" cy="2032000"/>
            </a:xfrm>
            <a:prstGeom prst="rect">
              <a:avLst/>
            </a:pr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3" name="Rectangle 20"/>
            <p:cNvSpPr>
              <a:spLocks noChangeArrowheads="1"/>
            </p:cNvSpPr>
            <p:nvPr/>
          </p:nvSpPr>
          <p:spPr bwMode="auto">
            <a:xfrm>
              <a:off x="1235075" y="1033463"/>
              <a:ext cx="1743075" cy="1743075"/>
            </a:xfrm>
            <a:prstGeom prst="rect">
              <a:avLst/>
            </a:prstGeom>
            <a:solidFill>
              <a:srgbClr val="536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1621632" y="1082931"/>
              <a:ext cx="960438" cy="1693607"/>
              <a:chOff x="1549400" y="1081088"/>
              <a:chExt cx="1187450" cy="2093913"/>
            </a:xfrm>
          </p:grpSpPr>
          <p:sp>
            <p:nvSpPr>
              <p:cNvPr id="61" name="Freeform 21"/>
              <p:cNvSpPr/>
              <p:nvPr/>
            </p:nvSpPr>
            <p:spPr bwMode="auto">
              <a:xfrm>
                <a:off x="1549400" y="2478088"/>
                <a:ext cx="1187450" cy="696913"/>
              </a:xfrm>
              <a:custGeom>
                <a:avLst/>
                <a:gdLst>
                  <a:gd name="T0" fmla="*/ 666 w 666"/>
                  <a:gd name="T1" fmla="*/ 248 h 391"/>
                  <a:gd name="T2" fmla="*/ 455 w 666"/>
                  <a:gd name="T3" fmla="*/ 391 h 391"/>
                  <a:gd name="T4" fmla="*/ 211 w 666"/>
                  <a:gd name="T5" fmla="*/ 391 h 391"/>
                  <a:gd name="T6" fmla="*/ 0 w 666"/>
                  <a:gd name="T7" fmla="*/ 248 h 391"/>
                  <a:gd name="T8" fmla="*/ 211 w 666"/>
                  <a:gd name="T9" fmla="*/ 0 h 391"/>
                  <a:gd name="T10" fmla="*/ 455 w 666"/>
                  <a:gd name="T11" fmla="*/ 0 h 391"/>
                  <a:gd name="T12" fmla="*/ 666 w 666"/>
                  <a:gd name="T13" fmla="*/ 248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6" h="391">
                    <a:moveTo>
                      <a:pt x="666" y="248"/>
                    </a:moveTo>
                    <a:cubicBezTo>
                      <a:pt x="666" y="385"/>
                      <a:pt x="571" y="391"/>
                      <a:pt x="455" y="391"/>
                    </a:cubicBezTo>
                    <a:cubicBezTo>
                      <a:pt x="211" y="391"/>
                      <a:pt x="211" y="391"/>
                      <a:pt x="211" y="391"/>
                    </a:cubicBezTo>
                    <a:cubicBezTo>
                      <a:pt x="95" y="391"/>
                      <a:pt x="0" y="385"/>
                      <a:pt x="0" y="248"/>
                    </a:cubicBezTo>
                    <a:cubicBezTo>
                      <a:pt x="0" y="111"/>
                      <a:pt x="95" y="0"/>
                      <a:pt x="211" y="0"/>
                    </a:cubicBezTo>
                    <a:cubicBezTo>
                      <a:pt x="455" y="0"/>
                      <a:pt x="455" y="0"/>
                      <a:pt x="455" y="0"/>
                    </a:cubicBezTo>
                    <a:cubicBezTo>
                      <a:pt x="571" y="0"/>
                      <a:pt x="666" y="111"/>
                      <a:pt x="666" y="2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22"/>
              <p:cNvSpPr/>
              <p:nvPr/>
            </p:nvSpPr>
            <p:spPr bwMode="auto">
              <a:xfrm>
                <a:off x="2187575" y="2500313"/>
                <a:ext cx="187325" cy="165100"/>
              </a:xfrm>
              <a:custGeom>
                <a:avLst/>
                <a:gdLst>
                  <a:gd name="T0" fmla="*/ 118 w 118"/>
                  <a:gd name="T1" fmla="*/ 0 h 104"/>
                  <a:gd name="T2" fmla="*/ 100 w 118"/>
                  <a:gd name="T3" fmla="*/ 104 h 104"/>
                  <a:gd name="T4" fmla="*/ 0 w 118"/>
                  <a:gd name="T5" fmla="*/ 41 h 104"/>
                  <a:gd name="T6" fmla="*/ 118 w 118"/>
                  <a:gd name="T7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" h="104">
                    <a:moveTo>
                      <a:pt x="118" y="0"/>
                    </a:moveTo>
                    <a:lnTo>
                      <a:pt x="100" y="104"/>
                    </a:lnTo>
                    <a:lnTo>
                      <a:pt x="0" y="41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57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23"/>
              <p:cNvSpPr/>
              <p:nvPr/>
            </p:nvSpPr>
            <p:spPr bwMode="auto">
              <a:xfrm>
                <a:off x="1912938" y="2500313"/>
                <a:ext cx="187325" cy="165100"/>
              </a:xfrm>
              <a:custGeom>
                <a:avLst/>
                <a:gdLst>
                  <a:gd name="T0" fmla="*/ 0 w 118"/>
                  <a:gd name="T1" fmla="*/ 0 h 104"/>
                  <a:gd name="T2" fmla="*/ 18 w 118"/>
                  <a:gd name="T3" fmla="*/ 104 h 104"/>
                  <a:gd name="T4" fmla="*/ 118 w 118"/>
                  <a:gd name="T5" fmla="*/ 41 h 104"/>
                  <a:gd name="T6" fmla="*/ 0 w 118"/>
                  <a:gd name="T7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" h="104">
                    <a:moveTo>
                      <a:pt x="0" y="0"/>
                    </a:moveTo>
                    <a:lnTo>
                      <a:pt x="18" y="104"/>
                    </a:lnTo>
                    <a:lnTo>
                      <a:pt x="118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7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24"/>
              <p:cNvSpPr/>
              <p:nvPr/>
            </p:nvSpPr>
            <p:spPr bwMode="auto">
              <a:xfrm>
                <a:off x="1549400" y="2476501"/>
                <a:ext cx="593725" cy="698500"/>
              </a:xfrm>
              <a:custGeom>
                <a:avLst/>
                <a:gdLst>
                  <a:gd name="T0" fmla="*/ 190 w 333"/>
                  <a:gd name="T1" fmla="*/ 0 h 392"/>
                  <a:gd name="T2" fmla="*/ 0 w 333"/>
                  <a:gd name="T3" fmla="*/ 248 h 392"/>
                  <a:gd name="T4" fmla="*/ 211 w 333"/>
                  <a:gd name="T5" fmla="*/ 392 h 392"/>
                  <a:gd name="T6" fmla="*/ 333 w 333"/>
                  <a:gd name="T7" fmla="*/ 392 h 392"/>
                  <a:gd name="T8" fmla="*/ 190 w 333"/>
                  <a:gd name="T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392">
                    <a:moveTo>
                      <a:pt x="190" y="0"/>
                    </a:moveTo>
                    <a:cubicBezTo>
                      <a:pt x="83" y="12"/>
                      <a:pt x="0" y="118"/>
                      <a:pt x="0" y="248"/>
                    </a:cubicBezTo>
                    <a:cubicBezTo>
                      <a:pt x="0" y="386"/>
                      <a:pt x="95" y="392"/>
                      <a:pt x="211" y="392"/>
                    </a:cubicBezTo>
                    <a:cubicBezTo>
                      <a:pt x="333" y="392"/>
                      <a:pt x="333" y="392"/>
                      <a:pt x="333" y="392"/>
                    </a:cubicBezTo>
                    <a:cubicBezTo>
                      <a:pt x="169" y="243"/>
                      <a:pt x="187" y="30"/>
                      <a:pt x="190" y="0"/>
                    </a:cubicBezTo>
                    <a:close/>
                  </a:path>
                </a:pathLst>
              </a:custGeom>
              <a:solidFill>
                <a:srgbClr val="CF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25"/>
              <p:cNvSpPr/>
              <p:nvPr/>
            </p:nvSpPr>
            <p:spPr bwMode="auto">
              <a:xfrm>
                <a:off x="2143125" y="2476501"/>
                <a:ext cx="593725" cy="698500"/>
              </a:xfrm>
              <a:custGeom>
                <a:avLst/>
                <a:gdLst>
                  <a:gd name="T0" fmla="*/ 142 w 333"/>
                  <a:gd name="T1" fmla="*/ 0 h 392"/>
                  <a:gd name="T2" fmla="*/ 333 w 333"/>
                  <a:gd name="T3" fmla="*/ 248 h 392"/>
                  <a:gd name="T4" fmla="*/ 122 w 333"/>
                  <a:gd name="T5" fmla="*/ 392 h 392"/>
                  <a:gd name="T6" fmla="*/ 0 w 333"/>
                  <a:gd name="T7" fmla="*/ 392 h 392"/>
                  <a:gd name="T8" fmla="*/ 142 w 333"/>
                  <a:gd name="T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392">
                    <a:moveTo>
                      <a:pt x="142" y="0"/>
                    </a:moveTo>
                    <a:cubicBezTo>
                      <a:pt x="249" y="12"/>
                      <a:pt x="333" y="118"/>
                      <a:pt x="333" y="248"/>
                    </a:cubicBezTo>
                    <a:cubicBezTo>
                      <a:pt x="333" y="386"/>
                      <a:pt x="238" y="392"/>
                      <a:pt x="122" y="392"/>
                    </a:cubicBezTo>
                    <a:cubicBezTo>
                      <a:pt x="0" y="392"/>
                      <a:pt x="0" y="392"/>
                      <a:pt x="0" y="392"/>
                    </a:cubicBezTo>
                    <a:cubicBezTo>
                      <a:pt x="163" y="243"/>
                      <a:pt x="146" y="30"/>
                      <a:pt x="142" y="0"/>
                    </a:cubicBezTo>
                    <a:close/>
                  </a:path>
                </a:pathLst>
              </a:custGeom>
              <a:solidFill>
                <a:srgbClr val="CF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Oval 26"/>
              <p:cNvSpPr>
                <a:spLocks noChangeArrowheads="1"/>
              </p:cNvSpPr>
              <p:nvPr/>
            </p:nvSpPr>
            <p:spPr bwMode="auto">
              <a:xfrm>
                <a:off x="2076450" y="2516188"/>
                <a:ext cx="131762" cy="166688"/>
              </a:xfrm>
              <a:prstGeom prst="ellipse">
                <a:avLst/>
              </a:prstGeom>
              <a:solidFill>
                <a:srgbClr val="57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27"/>
              <p:cNvSpPr/>
              <p:nvPr/>
            </p:nvSpPr>
            <p:spPr bwMode="auto">
              <a:xfrm>
                <a:off x="1971675" y="2601913"/>
                <a:ext cx="179387" cy="309563"/>
              </a:xfrm>
              <a:custGeom>
                <a:avLst/>
                <a:gdLst>
                  <a:gd name="T0" fmla="*/ 96 w 113"/>
                  <a:gd name="T1" fmla="*/ 0 h 195"/>
                  <a:gd name="T2" fmla="*/ 0 w 113"/>
                  <a:gd name="T3" fmla="*/ 152 h 195"/>
                  <a:gd name="T4" fmla="*/ 87 w 113"/>
                  <a:gd name="T5" fmla="*/ 195 h 195"/>
                  <a:gd name="T6" fmla="*/ 113 w 113"/>
                  <a:gd name="T7" fmla="*/ 9 h 195"/>
                  <a:gd name="T8" fmla="*/ 96 w 113"/>
                  <a:gd name="T9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195">
                    <a:moveTo>
                      <a:pt x="96" y="0"/>
                    </a:moveTo>
                    <a:lnTo>
                      <a:pt x="0" y="152"/>
                    </a:lnTo>
                    <a:lnTo>
                      <a:pt x="87" y="195"/>
                    </a:lnTo>
                    <a:lnTo>
                      <a:pt x="113" y="9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57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28"/>
              <p:cNvSpPr/>
              <p:nvPr/>
            </p:nvSpPr>
            <p:spPr bwMode="auto">
              <a:xfrm>
                <a:off x="2139950" y="2606676"/>
                <a:ext cx="174625" cy="304800"/>
              </a:xfrm>
              <a:custGeom>
                <a:avLst/>
                <a:gdLst>
                  <a:gd name="T0" fmla="*/ 0 w 110"/>
                  <a:gd name="T1" fmla="*/ 18 h 192"/>
                  <a:gd name="T2" fmla="*/ 35 w 110"/>
                  <a:gd name="T3" fmla="*/ 192 h 192"/>
                  <a:gd name="T4" fmla="*/ 110 w 110"/>
                  <a:gd name="T5" fmla="*/ 138 h 192"/>
                  <a:gd name="T6" fmla="*/ 9 w 110"/>
                  <a:gd name="T7" fmla="*/ 0 h 192"/>
                  <a:gd name="T8" fmla="*/ 0 w 110"/>
                  <a:gd name="T9" fmla="*/ 18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92">
                    <a:moveTo>
                      <a:pt x="0" y="18"/>
                    </a:moveTo>
                    <a:lnTo>
                      <a:pt x="35" y="192"/>
                    </a:lnTo>
                    <a:lnTo>
                      <a:pt x="110" y="138"/>
                    </a:lnTo>
                    <a:lnTo>
                      <a:pt x="9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57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29"/>
              <p:cNvSpPr/>
              <p:nvPr/>
            </p:nvSpPr>
            <p:spPr bwMode="auto">
              <a:xfrm>
                <a:off x="2062163" y="1081088"/>
                <a:ext cx="454025" cy="390525"/>
              </a:xfrm>
              <a:custGeom>
                <a:avLst/>
                <a:gdLst>
                  <a:gd name="T0" fmla="*/ 246 w 255"/>
                  <a:gd name="T1" fmla="*/ 130 h 219"/>
                  <a:gd name="T2" fmla="*/ 110 w 255"/>
                  <a:gd name="T3" fmla="*/ 208 h 219"/>
                  <a:gd name="T4" fmla="*/ 9 w 255"/>
                  <a:gd name="T5" fmla="*/ 90 h 219"/>
                  <a:gd name="T6" fmla="*/ 144 w 255"/>
                  <a:gd name="T7" fmla="*/ 11 h 219"/>
                  <a:gd name="T8" fmla="*/ 246 w 255"/>
                  <a:gd name="T9" fmla="*/ 13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219">
                    <a:moveTo>
                      <a:pt x="246" y="130"/>
                    </a:moveTo>
                    <a:cubicBezTo>
                      <a:pt x="236" y="184"/>
                      <a:pt x="176" y="219"/>
                      <a:pt x="110" y="208"/>
                    </a:cubicBezTo>
                    <a:cubicBezTo>
                      <a:pt x="45" y="197"/>
                      <a:pt x="0" y="144"/>
                      <a:pt x="9" y="90"/>
                    </a:cubicBezTo>
                    <a:cubicBezTo>
                      <a:pt x="18" y="35"/>
                      <a:pt x="78" y="0"/>
                      <a:pt x="144" y="11"/>
                    </a:cubicBezTo>
                    <a:cubicBezTo>
                      <a:pt x="209" y="22"/>
                      <a:pt x="255" y="75"/>
                      <a:pt x="246" y="130"/>
                    </a:cubicBezTo>
                    <a:close/>
                  </a:path>
                </a:pathLst>
              </a:custGeom>
              <a:solidFill>
                <a:srgbClr val="9493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Oval 30"/>
              <p:cNvSpPr>
                <a:spLocks noChangeArrowheads="1"/>
              </p:cNvSpPr>
              <p:nvPr/>
            </p:nvSpPr>
            <p:spPr bwMode="auto">
              <a:xfrm>
                <a:off x="1554163" y="1954213"/>
                <a:ext cx="195262" cy="222250"/>
              </a:xfrm>
              <a:prstGeom prst="ellipse">
                <a:avLst/>
              </a:pr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Oval 31"/>
              <p:cNvSpPr>
                <a:spLocks noChangeArrowheads="1"/>
              </p:cNvSpPr>
              <p:nvPr/>
            </p:nvSpPr>
            <p:spPr bwMode="auto">
              <a:xfrm>
                <a:off x="2535238" y="1954213"/>
                <a:ext cx="195262" cy="222250"/>
              </a:xfrm>
              <a:prstGeom prst="ellipse">
                <a:avLst/>
              </a:pr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32"/>
              <p:cNvSpPr/>
              <p:nvPr/>
            </p:nvSpPr>
            <p:spPr bwMode="auto">
              <a:xfrm>
                <a:off x="1651000" y="1441451"/>
                <a:ext cx="981075" cy="1131888"/>
              </a:xfrm>
              <a:custGeom>
                <a:avLst/>
                <a:gdLst>
                  <a:gd name="T0" fmla="*/ 275 w 550"/>
                  <a:gd name="T1" fmla="*/ 0 h 634"/>
                  <a:gd name="T2" fmla="*/ 29 w 550"/>
                  <a:gd name="T3" fmla="*/ 176 h 634"/>
                  <a:gd name="T4" fmla="*/ 0 w 550"/>
                  <a:gd name="T5" fmla="*/ 317 h 634"/>
                  <a:gd name="T6" fmla="*/ 275 w 550"/>
                  <a:gd name="T7" fmla="*/ 634 h 634"/>
                  <a:gd name="T8" fmla="*/ 287 w 550"/>
                  <a:gd name="T9" fmla="*/ 634 h 634"/>
                  <a:gd name="T10" fmla="*/ 550 w 550"/>
                  <a:gd name="T11" fmla="*/ 317 h 634"/>
                  <a:gd name="T12" fmla="*/ 275 w 550"/>
                  <a:gd name="T13" fmla="*/ 0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0" h="634">
                    <a:moveTo>
                      <a:pt x="275" y="0"/>
                    </a:moveTo>
                    <a:cubicBezTo>
                      <a:pt x="167" y="0"/>
                      <a:pt x="74" y="72"/>
                      <a:pt x="29" y="176"/>
                    </a:cubicBezTo>
                    <a:cubicBezTo>
                      <a:pt x="11" y="218"/>
                      <a:pt x="0" y="266"/>
                      <a:pt x="0" y="317"/>
                    </a:cubicBezTo>
                    <a:cubicBezTo>
                      <a:pt x="0" y="492"/>
                      <a:pt x="123" y="634"/>
                      <a:pt x="275" y="634"/>
                    </a:cubicBezTo>
                    <a:cubicBezTo>
                      <a:pt x="279" y="634"/>
                      <a:pt x="284" y="634"/>
                      <a:pt x="287" y="634"/>
                    </a:cubicBezTo>
                    <a:cubicBezTo>
                      <a:pt x="433" y="626"/>
                      <a:pt x="550" y="488"/>
                      <a:pt x="550" y="317"/>
                    </a:cubicBezTo>
                    <a:cubicBezTo>
                      <a:pt x="550" y="143"/>
                      <a:pt x="427" y="0"/>
                      <a:pt x="275" y="0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33"/>
              <p:cNvSpPr/>
              <p:nvPr/>
            </p:nvSpPr>
            <p:spPr bwMode="auto">
              <a:xfrm>
                <a:off x="1620838" y="1303338"/>
                <a:ext cx="1069975" cy="657225"/>
              </a:xfrm>
              <a:custGeom>
                <a:avLst/>
                <a:gdLst>
                  <a:gd name="T0" fmla="*/ 292 w 600"/>
                  <a:gd name="T1" fmla="*/ 0 h 369"/>
                  <a:gd name="T2" fmla="*/ 16 w 600"/>
                  <a:gd name="T3" fmla="*/ 365 h 369"/>
                  <a:gd name="T4" fmla="*/ 158 w 600"/>
                  <a:gd name="T5" fmla="*/ 190 h 369"/>
                  <a:gd name="T6" fmla="*/ 582 w 600"/>
                  <a:gd name="T7" fmla="*/ 369 h 369"/>
                  <a:gd name="T8" fmla="*/ 292 w 600"/>
                  <a:gd name="T9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0" h="369">
                    <a:moveTo>
                      <a:pt x="292" y="0"/>
                    </a:moveTo>
                    <a:cubicBezTo>
                      <a:pt x="67" y="0"/>
                      <a:pt x="0" y="180"/>
                      <a:pt x="16" y="365"/>
                    </a:cubicBezTo>
                    <a:cubicBezTo>
                      <a:pt x="110" y="283"/>
                      <a:pt x="128" y="237"/>
                      <a:pt x="158" y="190"/>
                    </a:cubicBezTo>
                    <a:cubicBezTo>
                      <a:pt x="158" y="190"/>
                      <a:pt x="237" y="290"/>
                      <a:pt x="582" y="369"/>
                    </a:cubicBezTo>
                    <a:cubicBezTo>
                      <a:pt x="600" y="156"/>
                      <a:pt x="517" y="0"/>
                      <a:pt x="292" y="0"/>
                    </a:cubicBezTo>
                    <a:close/>
                  </a:path>
                </a:pathLst>
              </a:custGeom>
              <a:solidFill>
                <a:srgbClr val="9493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3269575" y="1418067"/>
            <a:ext cx="2017104" cy="2016260"/>
            <a:chOff x="4062413" y="889001"/>
            <a:chExt cx="2033587" cy="2032000"/>
          </a:xfrm>
        </p:grpSpPr>
        <p:sp>
          <p:nvSpPr>
            <p:cNvPr id="75" name="Rectangle 50"/>
            <p:cNvSpPr>
              <a:spLocks noChangeArrowheads="1"/>
            </p:cNvSpPr>
            <p:nvPr/>
          </p:nvSpPr>
          <p:spPr bwMode="auto">
            <a:xfrm>
              <a:off x="4062413" y="889001"/>
              <a:ext cx="2033587" cy="2032000"/>
            </a:xfrm>
            <a:prstGeom prst="rect">
              <a:avLst/>
            </a:pr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6" name="Rectangle 51"/>
            <p:cNvSpPr>
              <a:spLocks noChangeArrowheads="1"/>
            </p:cNvSpPr>
            <p:nvPr/>
          </p:nvSpPr>
          <p:spPr bwMode="auto">
            <a:xfrm>
              <a:off x="4062413" y="889001"/>
              <a:ext cx="2033587" cy="20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7" name="Rectangle 52"/>
            <p:cNvSpPr>
              <a:spLocks noChangeArrowheads="1"/>
            </p:cNvSpPr>
            <p:nvPr/>
          </p:nvSpPr>
          <p:spPr bwMode="auto">
            <a:xfrm>
              <a:off x="4206875" y="1033463"/>
              <a:ext cx="1743075" cy="1743075"/>
            </a:xfrm>
            <a:prstGeom prst="rect">
              <a:avLst/>
            </a:prstGeom>
            <a:solidFill>
              <a:srgbClr val="95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8" name="Rectangle 53"/>
            <p:cNvSpPr>
              <a:spLocks noChangeArrowheads="1"/>
            </p:cNvSpPr>
            <p:nvPr/>
          </p:nvSpPr>
          <p:spPr bwMode="auto">
            <a:xfrm>
              <a:off x="4206875" y="1033463"/>
              <a:ext cx="1743075" cy="174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9" name="Rectangle 54"/>
            <p:cNvSpPr>
              <a:spLocks noChangeArrowheads="1"/>
            </p:cNvSpPr>
            <p:nvPr/>
          </p:nvSpPr>
          <p:spPr bwMode="auto">
            <a:xfrm>
              <a:off x="4206875" y="1033463"/>
              <a:ext cx="1743075" cy="1743075"/>
            </a:xfrm>
            <a:prstGeom prst="rect">
              <a:avLst/>
            </a:prstGeom>
            <a:solidFill>
              <a:srgbClr val="9DB3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0" name="Rectangle 55"/>
            <p:cNvSpPr>
              <a:spLocks noChangeArrowheads="1"/>
            </p:cNvSpPr>
            <p:nvPr/>
          </p:nvSpPr>
          <p:spPr bwMode="auto">
            <a:xfrm>
              <a:off x="4206875" y="1033463"/>
              <a:ext cx="1743075" cy="174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4593009" y="1230313"/>
              <a:ext cx="982291" cy="1546225"/>
              <a:chOff x="4483100" y="1230313"/>
              <a:chExt cx="1189037" cy="1871663"/>
            </a:xfrm>
          </p:grpSpPr>
          <p:sp>
            <p:nvSpPr>
              <p:cNvPr id="82" name="Freeform 56"/>
              <p:cNvSpPr/>
              <p:nvPr/>
            </p:nvSpPr>
            <p:spPr bwMode="auto">
              <a:xfrm>
                <a:off x="4483100" y="2400301"/>
                <a:ext cx="1189037" cy="701675"/>
              </a:xfrm>
              <a:custGeom>
                <a:avLst/>
                <a:gdLst>
                  <a:gd name="T0" fmla="*/ 666 w 666"/>
                  <a:gd name="T1" fmla="*/ 250 h 394"/>
                  <a:gd name="T2" fmla="*/ 455 w 666"/>
                  <a:gd name="T3" fmla="*/ 394 h 394"/>
                  <a:gd name="T4" fmla="*/ 211 w 666"/>
                  <a:gd name="T5" fmla="*/ 394 h 394"/>
                  <a:gd name="T6" fmla="*/ 0 w 666"/>
                  <a:gd name="T7" fmla="*/ 250 h 394"/>
                  <a:gd name="T8" fmla="*/ 211 w 666"/>
                  <a:gd name="T9" fmla="*/ 0 h 394"/>
                  <a:gd name="T10" fmla="*/ 455 w 666"/>
                  <a:gd name="T11" fmla="*/ 0 h 394"/>
                  <a:gd name="T12" fmla="*/ 666 w 666"/>
                  <a:gd name="T13" fmla="*/ 25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6" h="394">
                    <a:moveTo>
                      <a:pt x="666" y="250"/>
                    </a:moveTo>
                    <a:cubicBezTo>
                      <a:pt x="666" y="388"/>
                      <a:pt x="572" y="394"/>
                      <a:pt x="455" y="394"/>
                    </a:cubicBezTo>
                    <a:cubicBezTo>
                      <a:pt x="211" y="394"/>
                      <a:pt x="211" y="394"/>
                      <a:pt x="211" y="394"/>
                    </a:cubicBezTo>
                    <a:cubicBezTo>
                      <a:pt x="95" y="394"/>
                      <a:pt x="0" y="388"/>
                      <a:pt x="0" y="250"/>
                    </a:cubicBezTo>
                    <a:cubicBezTo>
                      <a:pt x="0" y="112"/>
                      <a:pt x="95" y="0"/>
                      <a:pt x="211" y="0"/>
                    </a:cubicBezTo>
                    <a:cubicBezTo>
                      <a:pt x="455" y="0"/>
                      <a:pt x="455" y="0"/>
                      <a:pt x="455" y="0"/>
                    </a:cubicBezTo>
                    <a:cubicBezTo>
                      <a:pt x="572" y="0"/>
                      <a:pt x="666" y="112"/>
                      <a:pt x="666" y="2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57"/>
              <p:cNvSpPr/>
              <p:nvPr/>
            </p:nvSpPr>
            <p:spPr bwMode="auto">
              <a:xfrm>
                <a:off x="4983163" y="2486026"/>
                <a:ext cx="188912" cy="163513"/>
              </a:xfrm>
              <a:custGeom>
                <a:avLst/>
                <a:gdLst>
                  <a:gd name="T0" fmla="*/ 108 w 119"/>
                  <a:gd name="T1" fmla="*/ 103 h 103"/>
                  <a:gd name="T2" fmla="*/ 11 w 119"/>
                  <a:gd name="T3" fmla="*/ 103 h 103"/>
                  <a:gd name="T4" fmla="*/ 0 w 119"/>
                  <a:gd name="T5" fmla="*/ 0 h 103"/>
                  <a:gd name="T6" fmla="*/ 119 w 119"/>
                  <a:gd name="T7" fmla="*/ 0 h 103"/>
                  <a:gd name="T8" fmla="*/ 108 w 119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03">
                    <a:moveTo>
                      <a:pt x="108" y="103"/>
                    </a:moveTo>
                    <a:lnTo>
                      <a:pt x="11" y="103"/>
                    </a:lnTo>
                    <a:lnTo>
                      <a:pt x="0" y="0"/>
                    </a:lnTo>
                    <a:lnTo>
                      <a:pt x="119" y="0"/>
                    </a:lnTo>
                    <a:lnTo>
                      <a:pt x="108" y="103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58"/>
              <p:cNvSpPr/>
              <p:nvPr/>
            </p:nvSpPr>
            <p:spPr bwMode="auto">
              <a:xfrm>
                <a:off x="4983163" y="2670176"/>
                <a:ext cx="188912" cy="431800"/>
              </a:xfrm>
              <a:custGeom>
                <a:avLst/>
                <a:gdLst>
                  <a:gd name="T0" fmla="*/ 11 w 119"/>
                  <a:gd name="T1" fmla="*/ 0 h 272"/>
                  <a:gd name="T2" fmla="*/ 108 w 119"/>
                  <a:gd name="T3" fmla="*/ 0 h 272"/>
                  <a:gd name="T4" fmla="*/ 119 w 119"/>
                  <a:gd name="T5" fmla="*/ 272 h 272"/>
                  <a:gd name="T6" fmla="*/ 0 w 119"/>
                  <a:gd name="T7" fmla="*/ 272 h 272"/>
                  <a:gd name="T8" fmla="*/ 11 w 119"/>
                  <a:gd name="T9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272">
                    <a:moveTo>
                      <a:pt x="11" y="0"/>
                    </a:moveTo>
                    <a:lnTo>
                      <a:pt x="108" y="0"/>
                    </a:lnTo>
                    <a:lnTo>
                      <a:pt x="119" y="272"/>
                    </a:lnTo>
                    <a:lnTo>
                      <a:pt x="0" y="27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59"/>
              <p:cNvSpPr/>
              <p:nvPr/>
            </p:nvSpPr>
            <p:spPr bwMode="auto">
              <a:xfrm>
                <a:off x="5075238" y="2417763"/>
                <a:ext cx="231775" cy="203200"/>
              </a:xfrm>
              <a:custGeom>
                <a:avLst/>
                <a:gdLst>
                  <a:gd name="T0" fmla="*/ 146 w 146"/>
                  <a:gd name="T1" fmla="*/ 0 h 128"/>
                  <a:gd name="T2" fmla="*/ 124 w 146"/>
                  <a:gd name="T3" fmla="*/ 128 h 128"/>
                  <a:gd name="T4" fmla="*/ 0 w 146"/>
                  <a:gd name="T5" fmla="*/ 49 h 128"/>
                  <a:gd name="T6" fmla="*/ 146 w 146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" h="128">
                    <a:moveTo>
                      <a:pt x="146" y="0"/>
                    </a:moveTo>
                    <a:lnTo>
                      <a:pt x="124" y="128"/>
                    </a:lnTo>
                    <a:lnTo>
                      <a:pt x="0" y="49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60"/>
              <p:cNvSpPr/>
              <p:nvPr/>
            </p:nvSpPr>
            <p:spPr bwMode="auto">
              <a:xfrm>
                <a:off x="4845050" y="2417763"/>
                <a:ext cx="230187" cy="203200"/>
              </a:xfrm>
              <a:custGeom>
                <a:avLst/>
                <a:gdLst>
                  <a:gd name="T0" fmla="*/ 0 w 145"/>
                  <a:gd name="T1" fmla="*/ 0 h 128"/>
                  <a:gd name="T2" fmla="*/ 23 w 145"/>
                  <a:gd name="T3" fmla="*/ 128 h 128"/>
                  <a:gd name="T4" fmla="*/ 145 w 145"/>
                  <a:gd name="T5" fmla="*/ 49 h 128"/>
                  <a:gd name="T6" fmla="*/ 0 w 145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5" h="128">
                    <a:moveTo>
                      <a:pt x="0" y="0"/>
                    </a:moveTo>
                    <a:lnTo>
                      <a:pt x="23" y="128"/>
                    </a:lnTo>
                    <a:lnTo>
                      <a:pt x="145" y="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61"/>
              <p:cNvSpPr/>
              <p:nvPr/>
            </p:nvSpPr>
            <p:spPr bwMode="auto">
              <a:xfrm>
                <a:off x="4483100" y="2403476"/>
                <a:ext cx="593725" cy="698500"/>
              </a:xfrm>
              <a:custGeom>
                <a:avLst/>
                <a:gdLst>
                  <a:gd name="T0" fmla="*/ 191 w 333"/>
                  <a:gd name="T1" fmla="*/ 0 h 392"/>
                  <a:gd name="T2" fmla="*/ 0 w 333"/>
                  <a:gd name="T3" fmla="*/ 248 h 392"/>
                  <a:gd name="T4" fmla="*/ 211 w 333"/>
                  <a:gd name="T5" fmla="*/ 392 h 392"/>
                  <a:gd name="T6" fmla="*/ 333 w 333"/>
                  <a:gd name="T7" fmla="*/ 392 h 392"/>
                  <a:gd name="T8" fmla="*/ 191 w 333"/>
                  <a:gd name="T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392">
                    <a:moveTo>
                      <a:pt x="191" y="0"/>
                    </a:moveTo>
                    <a:cubicBezTo>
                      <a:pt x="84" y="12"/>
                      <a:pt x="0" y="118"/>
                      <a:pt x="0" y="248"/>
                    </a:cubicBezTo>
                    <a:cubicBezTo>
                      <a:pt x="0" y="386"/>
                      <a:pt x="95" y="392"/>
                      <a:pt x="211" y="392"/>
                    </a:cubicBezTo>
                    <a:cubicBezTo>
                      <a:pt x="333" y="392"/>
                      <a:pt x="333" y="392"/>
                      <a:pt x="333" y="392"/>
                    </a:cubicBezTo>
                    <a:cubicBezTo>
                      <a:pt x="170" y="243"/>
                      <a:pt x="187" y="30"/>
                      <a:pt x="191" y="0"/>
                    </a:cubicBezTo>
                    <a:close/>
                  </a:path>
                </a:pathLst>
              </a:custGeom>
              <a:solidFill>
                <a:srgbClr val="57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62"/>
              <p:cNvSpPr/>
              <p:nvPr/>
            </p:nvSpPr>
            <p:spPr bwMode="auto">
              <a:xfrm>
                <a:off x="5076825" y="2403476"/>
                <a:ext cx="595312" cy="698500"/>
              </a:xfrm>
              <a:custGeom>
                <a:avLst/>
                <a:gdLst>
                  <a:gd name="T0" fmla="*/ 143 w 333"/>
                  <a:gd name="T1" fmla="*/ 0 h 392"/>
                  <a:gd name="T2" fmla="*/ 333 w 333"/>
                  <a:gd name="T3" fmla="*/ 248 h 392"/>
                  <a:gd name="T4" fmla="*/ 122 w 333"/>
                  <a:gd name="T5" fmla="*/ 392 h 392"/>
                  <a:gd name="T6" fmla="*/ 0 w 333"/>
                  <a:gd name="T7" fmla="*/ 392 h 392"/>
                  <a:gd name="T8" fmla="*/ 143 w 333"/>
                  <a:gd name="T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392">
                    <a:moveTo>
                      <a:pt x="143" y="0"/>
                    </a:moveTo>
                    <a:cubicBezTo>
                      <a:pt x="250" y="12"/>
                      <a:pt x="333" y="118"/>
                      <a:pt x="333" y="248"/>
                    </a:cubicBezTo>
                    <a:cubicBezTo>
                      <a:pt x="333" y="386"/>
                      <a:pt x="239" y="392"/>
                      <a:pt x="122" y="392"/>
                    </a:cubicBezTo>
                    <a:cubicBezTo>
                      <a:pt x="0" y="392"/>
                      <a:pt x="0" y="392"/>
                      <a:pt x="0" y="392"/>
                    </a:cubicBezTo>
                    <a:cubicBezTo>
                      <a:pt x="163" y="243"/>
                      <a:pt x="146" y="30"/>
                      <a:pt x="143" y="0"/>
                    </a:cubicBezTo>
                    <a:close/>
                  </a:path>
                </a:pathLst>
              </a:custGeom>
              <a:solidFill>
                <a:srgbClr val="57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Oval 63"/>
              <p:cNvSpPr>
                <a:spLocks noChangeArrowheads="1"/>
              </p:cNvSpPr>
              <p:nvPr/>
            </p:nvSpPr>
            <p:spPr bwMode="auto">
              <a:xfrm>
                <a:off x="4489450" y="1881188"/>
                <a:ext cx="193675" cy="222250"/>
              </a:xfrm>
              <a:prstGeom prst="ellipse">
                <a:avLst/>
              </a:pr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Oval 64"/>
              <p:cNvSpPr>
                <a:spLocks noChangeArrowheads="1"/>
              </p:cNvSpPr>
              <p:nvPr/>
            </p:nvSpPr>
            <p:spPr bwMode="auto">
              <a:xfrm>
                <a:off x="5470525" y="1881188"/>
                <a:ext cx="193675" cy="222250"/>
              </a:xfrm>
              <a:prstGeom prst="ellipse">
                <a:avLst/>
              </a:pr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65"/>
              <p:cNvSpPr/>
              <p:nvPr/>
            </p:nvSpPr>
            <p:spPr bwMode="auto">
              <a:xfrm>
                <a:off x="4584700" y="1368426"/>
                <a:ext cx="982662" cy="1131888"/>
              </a:xfrm>
              <a:custGeom>
                <a:avLst/>
                <a:gdLst>
                  <a:gd name="T0" fmla="*/ 551 w 551"/>
                  <a:gd name="T1" fmla="*/ 317 h 634"/>
                  <a:gd name="T2" fmla="*/ 275 w 551"/>
                  <a:gd name="T3" fmla="*/ 634 h 634"/>
                  <a:gd name="T4" fmla="*/ 0 w 551"/>
                  <a:gd name="T5" fmla="*/ 317 h 634"/>
                  <a:gd name="T6" fmla="*/ 275 w 551"/>
                  <a:gd name="T7" fmla="*/ 0 h 634"/>
                  <a:gd name="T8" fmla="*/ 551 w 551"/>
                  <a:gd name="T9" fmla="*/ 317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1" h="634">
                    <a:moveTo>
                      <a:pt x="551" y="317"/>
                    </a:moveTo>
                    <a:cubicBezTo>
                      <a:pt x="551" y="492"/>
                      <a:pt x="428" y="634"/>
                      <a:pt x="275" y="634"/>
                    </a:cubicBezTo>
                    <a:cubicBezTo>
                      <a:pt x="124" y="634"/>
                      <a:pt x="0" y="492"/>
                      <a:pt x="0" y="317"/>
                    </a:cubicBezTo>
                    <a:cubicBezTo>
                      <a:pt x="0" y="142"/>
                      <a:pt x="124" y="0"/>
                      <a:pt x="275" y="0"/>
                    </a:cubicBezTo>
                    <a:cubicBezTo>
                      <a:pt x="428" y="0"/>
                      <a:pt x="551" y="142"/>
                      <a:pt x="551" y="317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66"/>
              <p:cNvSpPr/>
              <p:nvPr/>
            </p:nvSpPr>
            <p:spPr bwMode="auto">
              <a:xfrm>
                <a:off x="4537075" y="1230313"/>
                <a:ext cx="1084262" cy="668338"/>
              </a:xfrm>
              <a:custGeom>
                <a:avLst/>
                <a:gdLst>
                  <a:gd name="T0" fmla="*/ 303 w 608"/>
                  <a:gd name="T1" fmla="*/ 0 h 375"/>
                  <a:gd name="T2" fmla="*/ 16 w 608"/>
                  <a:gd name="T3" fmla="*/ 372 h 375"/>
                  <a:gd name="T4" fmla="*/ 115 w 608"/>
                  <a:gd name="T5" fmla="*/ 158 h 375"/>
                  <a:gd name="T6" fmla="*/ 491 w 608"/>
                  <a:gd name="T7" fmla="*/ 171 h 375"/>
                  <a:gd name="T8" fmla="*/ 590 w 608"/>
                  <a:gd name="T9" fmla="*/ 375 h 375"/>
                  <a:gd name="T10" fmla="*/ 303 w 608"/>
                  <a:gd name="T11" fmla="*/ 0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8" h="375">
                    <a:moveTo>
                      <a:pt x="303" y="0"/>
                    </a:moveTo>
                    <a:cubicBezTo>
                      <a:pt x="78" y="0"/>
                      <a:pt x="0" y="187"/>
                      <a:pt x="16" y="372"/>
                    </a:cubicBezTo>
                    <a:cubicBezTo>
                      <a:pt x="47" y="338"/>
                      <a:pt x="93" y="251"/>
                      <a:pt x="115" y="158"/>
                    </a:cubicBezTo>
                    <a:cubicBezTo>
                      <a:pt x="210" y="185"/>
                      <a:pt x="366" y="225"/>
                      <a:pt x="491" y="171"/>
                    </a:cubicBezTo>
                    <a:cubicBezTo>
                      <a:pt x="491" y="171"/>
                      <a:pt x="540" y="355"/>
                      <a:pt x="590" y="375"/>
                    </a:cubicBezTo>
                    <a:cubicBezTo>
                      <a:pt x="608" y="162"/>
                      <a:pt x="526" y="0"/>
                      <a:pt x="303" y="0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67"/>
              <p:cNvSpPr/>
              <p:nvPr/>
            </p:nvSpPr>
            <p:spPr bwMode="auto">
              <a:xfrm>
                <a:off x="4711700" y="1484313"/>
                <a:ext cx="614362" cy="223838"/>
              </a:xfrm>
              <a:custGeom>
                <a:avLst/>
                <a:gdLst>
                  <a:gd name="T0" fmla="*/ 0 w 344"/>
                  <a:gd name="T1" fmla="*/ 0 h 125"/>
                  <a:gd name="T2" fmla="*/ 124 w 344"/>
                  <a:gd name="T3" fmla="*/ 118 h 125"/>
                  <a:gd name="T4" fmla="*/ 121 w 344"/>
                  <a:gd name="T5" fmla="*/ 51 h 125"/>
                  <a:gd name="T6" fmla="*/ 220 w 344"/>
                  <a:gd name="T7" fmla="*/ 123 h 125"/>
                  <a:gd name="T8" fmla="*/ 225 w 344"/>
                  <a:gd name="T9" fmla="*/ 58 h 125"/>
                  <a:gd name="T10" fmla="*/ 316 w 344"/>
                  <a:gd name="T11" fmla="*/ 125 h 125"/>
                  <a:gd name="T12" fmla="*/ 311 w 344"/>
                  <a:gd name="T13" fmla="*/ 50 h 125"/>
                  <a:gd name="T14" fmla="*/ 344 w 344"/>
                  <a:gd name="T15" fmla="*/ 34 h 125"/>
                  <a:gd name="T16" fmla="*/ 0 w 344"/>
                  <a:gd name="T17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4" h="125">
                    <a:moveTo>
                      <a:pt x="0" y="0"/>
                    </a:moveTo>
                    <a:cubicBezTo>
                      <a:pt x="0" y="0"/>
                      <a:pt x="31" y="62"/>
                      <a:pt x="124" y="118"/>
                    </a:cubicBezTo>
                    <a:cubicBezTo>
                      <a:pt x="121" y="51"/>
                      <a:pt x="121" y="51"/>
                      <a:pt x="121" y="51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225" y="58"/>
                      <a:pt x="225" y="58"/>
                      <a:pt x="225" y="58"/>
                    </a:cubicBezTo>
                    <a:cubicBezTo>
                      <a:pt x="316" y="125"/>
                      <a:pt x="316" y="125"/>
                      <a:pt x="316" y="125"/>
                    </a:cubicBezTo>
                    <a:cubicBezTo>
                      <a:pt x="311" y="50"/>
                      <a:pt x="311" y="50"/>
                      <a:pt x="311" y="50"/>
                    </a:cubicBezTo>
                    <a:cubicBezTo>
                      <a:pt x="344" y="34"/>
                      <a:pt x="344" y="34"/>
                      <a:pt x="344" y="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4" name="组合 93"/>
          <p:cNvGrpSpPr/>
          <p:nvPr/>
        </p:nvGrpSpPr>
        <p:grpSpPr>
          <a:xfrm>
            <a:off x="6852288" y="3811484"/>
            <a:ext cx="2031736" cy="2032471"/>
            <a:chOff x="1085851" y="3773488"/>
            <a:chExt cx="2032000" cy="2032000"/>
          </a:xfrm>
        </p:grpSpPr>
        <p:sp>
          <p:nvSpPr>
            <p:cNvPr id="95" name="Rectangle 5"/>
            <p:cNvSpPr>
              <a:spLocks noChangeArrowheads="1"/>
            </p:cNvSpPr>
            <p:nvPr/>
          </p:nvSpPr>
          <p:spPr bwMode="auto">
            <a:xfrm>
              <a:off x="1085851" y="3773488"/>
              <a:ext cx="2032000" cy="2032000"/>
            </a:xfrm>
            <a:prstGeom prst="rect">
              <a:avLst/>
            </a:pr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6" name="Rectangle 6"/>
            <p:cNvSpPr>
              <a:spLocks noChangeArrowheads="1"/>
            </p:cNvSpPr>
            <p:nvPr/>
          </p:nvSpPr>
          <p:spPr bwMode="auto">
            <a:xfrm>
              <a:off x="1231900" y="3917951"/>
              <a:ext cx="1743075" cy="1743075"/>
            </a:xfrm>
            <a:prstGeom prst="rect">
              <a:avLst/>
            </a:prstGeom>
            <a:solidFill>
              <a:srgbClr val="95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1597111" y="4095751"/>
              <a:ext cx="993551" cy="1565275"/>
              <a:chOff x="1522413" y="4095751"/>
              <a:chExt cx="1189037" cy="1873250"/>
            </a:xfrm>
          </p:grpSpPr>
          <p:sp>
            <p:nvSpPr>
              <p:cNvPr id="98" name="Freeform 7"/>
              <p:cNvSpPr/>
              <p:nvPr/>
            </p:nvSpPr>
            <p:spPr bwMode="auto">
              <a:xfrm>
                <a:off x="1522413" y="5268913"/>
                <a:ext cx="1189037" cy="700088"/>
              </a:xfrm>
              <a:custGeom>
                <a:avLst/>
                <a:gdLst>
                  <a:gd name="T0" fmla="*/ 666 w 666"/>
                  <a:gd name="T1" fmla="*/ 248 h 392"/>
                  <a:gd name="T2" fmla="*/ 455 w 666"/>
                  <a:gd name="T3" fmla="*/ 392 h 392"/>
                  <a:gd name="T4" fmla="*/ 211 w 666"/>
                  <a:gd name="T5" fmla="*/ 392 h 392"/>
                  <a:gd name="T6" fmla="*/ 0 w 666"/>
                  <a:gd name="T7" fmla="*/ 248 h 392"/>
                  <a:gd name="T8" fmla="*/ 211 w 666"/>
                  <a:gd name="T9" fmla="*/ 0 h 392"/>
                  <a:gd name="T10" fmla="*/ 455 w 666"/>
                  <a:gd name="T11" fmla="*/ 0 h 392"/>
                  <a:gd name="T12" fmla="*/ 666 w 666"/>
                  <a:gd name="T13" fmla="*/ 248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6" h="392">
                    <a:moveTo>
                      <a:pt x="666" y="248"/>
                    </a:moveTo>
                    <a:cubicBezTo>
                      <a:pt x="666" y="385"/>
                      <a:pt x="571" y="392"/>
                      <a:pt x="455" y="392"/>
                    </a:cubicBezTo>
                    <a:cubicBezTo>
                      <a:pt x="211" y="392"/>
                      <a:pt x="211" y="392"/>
                      <a:pt x="211" y="392"/>
                    </a:cubicBezTo>
                    <a:cubicBezTo>
                      <a:pt x="95" y="392"/>
                      <a:pt x="0" y="385"/>
                      <a:pt x="0" y="248"/>
                    </a:cubicBezTo>
                    <a:cubicBezTo>
                      <a:pt x="0" y="112"/>
                      <a:pt x="95" y="0"/>
                      <a:pt x="211" y="0"/>
                    </a:cubicBezTo>
                    <a:cubicBezTo>
                      <a:pt x="455" y="0"/>
                      <a:pt x="455" y="0"/>
                      <a:pt x="455" y="0"/>
                    </a:cubicBezTo>
                    <a:cubicBezTo>
                      <a:pt x="571" y="0"/>
                      <a:pt x="666" y="112"/>
                      <a:pt x="666" y="2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8"/>
              <p:cNvSpPr/>
              <p:nvPr/>
            </p:nvSpPr>
            <p:spPr bwMode="auto">
              <a:xfrm>
                <a:off x="2160588" y="5292726"/>
                <a:ext cx="187325" cy="166688"/>
              </a:xfrm>
              <a:custGeom>
                <a:avLst/>
                <a:gdLst>
                  <a:gd name="T0" fmla="*/ 118 w 118"/>
                  <a:gd name="T1" fmla="*/ 0 h 105"/>
                  <a:gd name="T2" fmla="*/ 100 w 118"/>
                  <a:gd name="T3" fmla="*/ 105 h 105"/>
                  <a:gd name="T4" fmla="*/ 0 w 118"/>
                  <a:gd name="T5" fmla="*/ 41 h 105"/>
                  <a:gd name="T6" fmla="*/ 118 w 118"/>
                  <a:gd name="T7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" h="105">
                    <a:moveTo>
                      <a:pt x="118" y="0"/>
                    </a:moveTo>
                    <a:lnTo>
                      <a:pt x="100" y="105"/>
                    </a:lnTo>
                    <a:lnTo>
                      <a:pt x="0" y="41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9"/>
              <p:cNvSpPr/>
              <p:nvPr/>
            </p:nvSpPr>
            <p:spPr bwMode="auto">
              <a:xfrm>
                <a:off x="1885950" y="5292726"/>
                <a:ext cx="187325" cy="166688"/>
              </a:xfrm>
              <a:custGeom>
                <a:avLst/>
                <a:gdLst>
                  <a:gd name="T0" fmla="*/ 0 w 118"/>
                  <a:gd name="T1" fmla="*/ 0 h 105"/>
                  <a:gd name="T2" fmla="*/ 20 w 118"/>
                  <a:gd name="T3" fmla="*/ 105 h 105"/>
                  <a:gd name="T4" fmla="*/ 118 w 118"/>
                  <a:gd name="T5" fmla="*/ 41 h 105"/>
                  <a:gd name="T6" fmla="*/ 0 w 118"/>
                  <a:gd name="T7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" h="105">
                    <a:moveTo>
                      <a:pt x="0" y="0"/>
                    </a:moveTo>
                    <a:lnTo>
                      <a:pt x="20" y="105"/>
                    </a:lnTo>
                    <a:lnTo>
                      <a:pt x="118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10"/>
              <p:cNvSpPr/>
              <p:nvPr/>
            </p:nvSpPr>
            <p:spPr bwMode="auto">
              <a:xfrm>
                <a:off x="1522413" y="5267326"/>
                <a:ext cx="593725" cy="701675"/>
              </a:xfrm>
              <a:custGeom>
                <a:avLst/>
                <a:gdLst>
                  <a:gd name="T0" fmla="*/ 190 w 333"/>
                  <a:gd name="T1" fmla="*/ 0 h 393"/>
                  <a:gd name="T2" fmla="*/ 0 w 333"/>
                  <a:gd name="T3" fmla="*/ 248 h 393"/>
                  <a:gd name="T4" fmla="*/ 211 w 333"/>
                  <a:gd name="T5" fmla="*/ 393 h 393"/>
                  <a:gd name="T6" fmla="*/ 333 w 333"/>
                  <a:gd name="T7" fmla="*/ 393 h 393"/>
                  <a:gd name="T8" fmla="*/ 190 w 333"/>
                  <a:gd name="T9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393">
                    <a:moveTo>
                      <a:pt x="190" y="0"/>
                    </a:moveTo>
                    <a:cubicBezTo>
                      <a:pt x="83" y="13"/>
                      <a:pt x="0" y="119"/>
                      <a:pt x="0" y="248"/>
                    </a:cubicBezTo>
                    <a:cubicBezTo>
                      <a:pt x="0" y="386"/>
                      <a:pt x="95" y="393"/>
                      <a:pt x="211" y="393"/>
                    </a:cubicBezTo>
                    <a:cubicBezTo>
                      <a:pt x="333" y="393"/>
                      <a:pt x="333" y="393"/>
                      <a:pt x="333" y="393"/>
                    </a:cubicBezTo>
                    <a:cubicBezTo>
                      <a:pt x="170" y="243"/>
                      <a:pt x="187" y="30"/>
                      <a:pt x="190" y="0"/>
                    </a:cubicBezTo>
                    <a:close/>
                  </a:path>
                </a:pathLst>
              </a:custGeom>
              <a:solidFill>
                <a:srgbClr val="57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11"/>
              <p:cNvSpPr/>
              <p:nvPr/>
            </p:nvSpPr>
            <p:spPr bwMode="auto">
              <a:xfrm>
                <a:off x="2116138" y="5267326"/>
                <a:ext cx="595312" cy="701675"/>
              </a:xfrm>
              <a:custGeom>
                <a:avLst/>
                <a:gdLst>
                  <a:gd name="T0" fmla="*/ 142 w 333"/>
                  <a:gd name="T1" fmla="*/ 0 h 393"/>
                  <a:gd name="T2" fmla="*/ 333 w 333"/>
                  <a:gd name="T3" fmla="*/ 248 h 393"/>
                  <a:gd name="T4" fmla="*/ 122 w 333"/>
                  <a:gd name="T5" fmla="*/ 393 h 393"/>
                  <a:gd name="T6" fmla="*/ 0 w 333"/>
                  <a:gd name="T7" fmla="*/ 393 h 393"/>
                  <a:gd name="T8" fmla="*/ 142 w 333"/>
                  <a:gd name="T9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393">
                    <a:moveTo>
                      <a:pt x="142" y="0"/>
                    </a:moveTo>
                    <a:cubicBezTo>
                      <a:pt x="249" y="13"/>
                      <a:pt x="333" y="119"/>
                      <a:pt x="333" y="248"/>
                    </a:cubicBezTo>
                    <a:cubicBezTo>
                      <a:pt x="333" y="386"/>
                      <a:pt x="238" y="393"/>
                      <a:pt x="122" y="393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163" y="243"/>
                      <a:pt x="146" y="30"/>
                      <a:pt x="142" y="0"/>
                    </a:cubicBezTo>
                    <a:close/>
                  </a:path>
                </a:pathLst>
              </a:custGeom>
              <a:solidFill>
                <a:srgbClr val="57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Oval 12"/>
              <p:cNvSpPr>
                <a:spLocks noChangeArrowheads="1"/>
              </p:cNvSpPr>
              <p:nvPr/>
            </p:nvSpPr>
            <p:spPr bwMode="auto">
              <a:xfrm>
                <a:off x="2049463" y="5308601"/>
                <a:ext cx="131762" cy="166688"/>
              </a:xfrm>
              <a:prstGeom prst="ellipse">
                <a:avLst/>
              </a:prstGeom>
              <a:solidFill>
                <a:srgbClr val="898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3"/>
              <p:cNvSpPr/>
              <p:nvPr/>
            </p:nvSpPr>
            <p:spPr bwMode="auto">
              <a:xfrm>
                <a:off x="1944688" y="5394326"/>
                <a:ext cx="179387" cy="307975"/>
              </a:xfrm>
              <a:custGeom>
                <a:avLst/>
                <a:gdLst>
                  <a:gd name="T0" fmla="*/ 97 w 113"/>
                  <a:gd name="T1" fmla="*/ 0 h 194"/>
                  <a:gd name="T2" fmla="*/ 0 w 113"/>
                  <a:gd name="T3" fmla="*/ 153 h 194"/>
                  <a:gd name="T4" fmla="*/ 87 w 113"/>
                  <a:gd name="T5" fmla="*/ 194 h 194"/>
                  <a:gd name="T6" fmla="*/ 113 w 113"/>
                  <a:gd name="T7" fmla="*/ 9 h 194"/>
                  <a:gd name="T8" fmla="*/ 97 w 113"/>
                  <a:gd name="T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194">
                    <a:moveTo>
                      <a:pt x="97" y="0"/>
                    </a:moveTo>
                    <a:lnTo>
                      <a:pt x="0" y="153"/>
                    </a:lnTo>
                    <a:lnTo>
                      <a:pt x="87" y="194"/>
                    </a:lnTo>
                    <a:lnTo>
                      <a:pt x="113" y="9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4"/>
              <p:cNvSpPr/>
              <p:nvPr/>
            </p:nvSpPr>
            <p:spPr bwMode="auto">
              <a:xfrm>
                <a:off x="2112963" y="5397501"/>
                <a:ext cx="174625" cy="304800"/>
              </a:xfrm>
              <a:custGeom>
                <a:avLst/>
                <a:gdLst>
                  <a:gd name="T0" fmla="*/ 0 w 110"/>
                  <a:gd name="T1" fmla="*/ 19 h 192"/>
                  <a:gd name="T2" fmla="*/ 35 w 110"/>
                  <a:gd name="T3" fmla="*/ 192 h 192"/>
                  <a:gd name="T4" fmla="*/ 110 w 110"/>
                  <a:gd name="T5" fmla="*/ 139 h 192"/>
                  <a:gd name="T6" fmla="*/ 9 w 110"/>
                  <a:gd name="T7" fmla="*/ 0 h 192"/>
                  <a:gd name="T8" fmla="*/ 0 w 110"/>
                  <a:gd name="T9" fmla="*/ 19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92">
                    <a:moveTo>
                      <a:pt x="0" y="19"/>
                    </a:moveTo>
                    <a:lnTo>
                      <a:pt x="35" y="192"/>
                    </a:lnTo>
                    <a:lnTo>
                      <a:pt x="110" y="139"/>
                    </a:lnTo>
                    <a:lnTo>
                      <a:pt x="9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Oval 15"/>
              <p:cNvSpPr>
                <a:spLocks noChangeArrowheads="1"/>
              </p:cNvSpPr>
              <p:nvPr/>
            </p:nvSpPr>
            <p:spPr bwMode="auto">
              <a:xfrm>
                <a:off x="1528763" y="4745038"/>
                <a:ext cx="193675" cy="225425"/>
              </a:xfrm>
              <a:prstGeom prst="ellipse">
                <a:avLst/>
              </a:pr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Oval 16"/>
              <p:cNvSpPr>
                <a:spLocks noChangeArrowheads="1"/>
              </p:cNvSpPr>
              <p:nvPr/>
            </p:nvSpPr>
            <p:spPr bwMode="auto">
              <a:xfrm>
                <a:off x="2509838" y="4745038"/>
                <a:ext cx="193675" cy="225425"/>
              </a:xfrm>
              <a:prstGeom prst="ellipse">
                <a:avLst/>
              </a:pr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7"/>
              <p:cNvSpPr/>
              <p:nvPr/>
            </p:nvSpPr>
            <p:spPr bwMode="auto">
              <a:xfrm>
                <a:off x="1624013" y="4235451"/>
                <a:ext cx="981075" cy="1130300"/>
              </a:xfrm>
              <a:custGeom>
                <a:avLst/>
                <a:gdLst>
                  <a:gd name="T0" fmla="*/ 275 w 550"/>
                  <a:gd name="T1" fmla="*/ 0 h 634"/>
                  <a:gd name="T2" fmla="*/ 29 w 550"/>
                  <a:gd name="T3" fmla="*/ 175 h 634"/>
                  <a:gd name="T4" fmla="*/ 0 w 550"/>
                  <a:gd name="T5" fmla="*/ 317 h 634"/>
                  <a:gd name="T6" fmla="*/ 275 w 550"/>
                  <a:gd name="T7" fmla="*/ 634 h 634"/>
                  <a:gd name="T8" fmla="*/ 287 w 550"/>
                  <a:gd name="T9" fmla="*/ 633 h 634"/>
                  <a:gd name="T10" fmla="*/ 550 w 550"/>
                  <a:gd name="T11" fmla="*/ 317 h 634"/>
                  <a:gd name="T12" fmla="*/ 275 w 550"/>
                  <a:gd name="T13" fmla="*/ 0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0" h="634">
                    <a:moveTo>
                      <a:pt x="275" y="0"/>
                    </a:moveTo>
                    <a:cubicBezTo>
                      <a:pt x="167" y="0"/>
                      <a:pt x="74" y="72"/>
                      <a:pt x="29" y="175"/>
                    </a:cubicBezTo>
                    <a:cubicBezTo>
                      <a:pt x="11" y="218"/>
                      <a:pt x="0" y="266"/>
                      <a:pt x="0" y="317"/>
                    </a:cubicBezTo>
                    <a:cubicBezTo>
                      <a:pt x="0" y="492"/>
                      <a:pt x="123" y="634"/>
                      <a:pt x="275" y="634"/>
                    </a:cubicBezTo>
                    <a:cubicBezTo>
                      <a:pt x="279" y="634"/>
                      <a:pt x="284" y="633"/>
                      <a:pt x="287" y="633"/>
                    </a:cubicBezTo>
                    <a:cubicBezTo>
                      <a:pt x="434" y="626"/>
                      <a:pt x="550" y="487"/>
                      <a:pt x="550" y="317"/>
                    </a:cubicBezTo>
                    <a:cubicBezTo>
                      <a:pt x="550" y="142"/>
                      <a:pt x="427" y="0"/>
                      <a:pt x="275" y="0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8"/>
              <p:cNvSpPr/>
              <p:nvPr/>
            </p:nvSpPr>
            <p:spPr bwMode="auto">
              <a:xfrm>
                <a:off x="1593850" y="4095751"/>
                <a:ext cx="1071562" cy="658813"/>
              </a:xfrm>
              <a:custGeom>
                <a:avLst/>
                <a:gdLst>
                  <a:gd name="T0" fmla="*/ 292 w 601"/>
                  <a:gd name="T1" fmla="*/ 0 h 369"/>
                  <a:gd name="T2" fmla="*/ 16 w 601"/>
                  <a:gd name="T3" fmla="*/ 365 h 369"/>
                  <a:gd name="T4" fmla="*/ 158 w 601"/>
                  <a:gd name="T5" fmla="*/ 189 h 369"/>
                  <a:gd name="T6" fmla="*/ 582 w 601"/>
                  <a:gd name="T7" fmla="*/ 369 h 369"/>
                  <a:gd name="T8" fmla="*/ 292 w 601"/>
                  <a:gd name="T9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1" h="369">
                    <a:moveTo>
                      <a:pt x="292" y="0"/>
                    </a:moveTo>
                    <a:cubicBezTo>
                      <a:pt x="68" y="0"/>
                      <a:pt x="0" y="179"/>
                      <a:pt x="16" y="365"/>
                    </a:cubicBezTo>
                    <a:cubicBezTo>
                      <a:pt x="110" y="283"/>
                      <a:pt x="128" y="236"/>
                      <a:pt x="158" y="189"/>
                    </a:cubicBezTo>
                    <a:cubicBezTo>
                      <a:pt x="158" y="189"/>
                      <a:pt x="237" y="290"/>
                      <a:pt x="582" y="369"/>
                    </a:cubicBezTo>
                    <a:cubicBezTo>
                      <a:pt x="601" y="156"/>
                      <a:pt x="517" y="0"/>
                      <a:pt x="292" y="0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0" name="组合 109"/>
          <p:cNvGrpSpPr/>
          <p:nvPr/>
        </p:nvGrpSpPr>
        <p:grpSpPr>
          <a:xfrm>
            <a:off x="9148337" y="3811484"/>
            <a:ext cx="2033322" cy="2032471"/>
            <a:chOff x="4062413" y="3773488"/>
            <a:chExt cx="2033587" cy="2032000"/>
          </a:xfrm>
        </p:grpSpPr>
        <p:sp>
          <p:nvSpPr>
            <p:cNvPr id="111" name="Rectangle 34"/>
            <p:cNvSpPr>
              <a:spLocks noChangeArrowheads="1"/>
            </p:cNvSpPr>
            <p:nvPr/>
          </p:nvSpPr>
          <p:spPr bwMode="auto">
            <a:xfrm>
              <a:off x="4062413" y="3773488"/>
              <a:ext cx="2033587" cy="2032000"/>
            </a:xfrm>
            <a:prstGeom prst="rect">
              <a:avLst/>
            </a:pr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2" name="Rectangle 35"/>
            <p:cNvSpPr>
              <a:spLocks noChangeArrowheads="1"/>
            </p:cNvSpPr>
            <p:nvPr/>
          </p:nvSpPr>
          <p:spPr bwMode="auto">
            <a:xfrm>
              <a:off x="4206875" y="3917951"/>
              <a:ext cx="1743075" cy="1743075"/>
            </a:xfrm>
            <a:prstGeom prst="rect">
              <a:avLst/>
            </a:prstGeom>
            <a:solidFill>
              <a:srgbClr val="536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113" name="组合 112"/>
            <p:cNvGrpSpPr/>
            <p:nvPr/>
          </p:nvGrpSpPr>
          <p:grpSpPr>
            <a:xfrm>
              <a:off x="4521872" y="4083051"/>
              <a:ext cx="1120630" cy="1577975"/>
              <a:chOff x="4422775" y="4083051"/>
              <a:chExt cx="1330325" cy="1873250"/>
            </a:xfrm>
          </p:grpSpPr>
          <p:sp>
            <p:nvSpPr>
              <p:cNvPr id="114" name="Freeform 36"/>
              <p:cNvSpPr/>
              <p:nvPr/>
            </p:nvSpPr>
            <p:spPr bwMode="auto">
              <a:xfrm>
                <a:off x="4422775" y="4311651"/>
                <a:ext cx="809625" cy="1038225"/>
              </a:xfrm>
              <a:custGeom>
                <a:avLst/>
                <a:gdLst>
                  <a:gd name="T0" fmla="*/ 188 w 454"/>
                  <a:gd name="T1" fmla="*/ 0 h 582"/>
                  <a:gd name="T2" fmla="*/ 83 w 454"/>
                  <a:gd name="T3" fmla="*/ 364 h 582"/>
                  <a:gd name="T4" fmla="*/ 0 w 454"/>
                  <a:gd name="T5" fmla="*/ 460 h 582"/>
                  <a:gd name="T6" fmla="*/ 277 w 454"/>
                  <a:gd name="T7" fmla="*/ 553 h 582"/>
                  <a:gd name="T8" fmla="*/ 188 w 454"/>
                  <a:gd name="T9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4" h="582">
                    <a:moveTo>
                      <a:pt x="188" y="0"/>
                    </a:moveTo>
                    <a:cubicBezTo>
                      <a:pt x="188" y="0"/>
                      <a:pt x="106" y="96"/>
                      <a:pt x="83" y="364"/>
                    </a:cubicBezTo>
                    <a:cubicBezTo>
                      <a:pt x="83" y="364"/>
                      <a:pt x="101" y="469"/>
                      <a:pt x="0" y="460"/>
                    </a:cubicBezTo>
                    <a:cubicBezTo>
                      <a:pt x="0" y="460"/>
                      <a:pt x="100" y="582"/>
                      <a:pt x="277" y="553"/>
                    </a:cubicBezTo>
                    <a:cubicBezTo>
                      <a:pt x="454" y="524"/>
                      <a:pt x="336" y="6"/>
                      <a:pt x="188" y="0"/>
                    </a:cubicBezTo>
                    <a:close/>
                  </a:path>
                </a:pathLst>
              </a:custGeom>
              <a:solidFill>
                <a:srgbClr val="9493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37"/>
              <p:cNvSpPr/>
              <p:nvPr/>
            </p:nvSpPr>
            <p:spPr bwMode="auto">
              <a:xfrm>
                <a:off x="4943475" y="4311651"/>
                <a:ext cx="809625" cy="1038225"/>
              </a:xfrm>
              <a:custGeom>
                <a:avLst/>
                <a:gdLst>
                  <a:gd name="T0" fmla="*/ 266 w 454"/>
                  <a:gd name="T1" fmla="*/ 0 h 582"/>
                  <a:gd name="T2" fmla="*/ 371 w 454"/>
                  <a:gd name="T3" fmla="*/ 364 h 582"/>
                  <a:gd name="T4" fmla="*/ 454 w 454"/>
                  <a:gd name="T5" fmla="*/ 460 h 582"/>
                  <a:gd name="T6" fmla="*/ 177 w 454"/>
                  <a:gd name="T7" fmla="*/ 553 h 582"/>
                  <a:gd name="T8" fmla="*/ 266 w 454"/>
                  <a:gd name="T9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4" h="582">
                    <a:moveTo>
                      <a:pt x="266" y="0"/>
                    </a:moveTo>
                    <a:cubicBezTo>
                      <a:pt x="266" y="0"/>
                      <a:pt x="348" y="96"/>
                      <a:pt x="371" y="364"/>
                    </a:cubicBezTo>
                    <a:cubicBezTo>
                      <a:pt x="371" y="364"/>
                      <a:pt x="353" y="469"/>
                      <a:pt x="454" y="460"/>
                    </a:cubicBezTo>
                    <a:cubicBezTo>
                      <a:pt x="454" y="460"/>
                      <a:pt x="354" y="582"/>
                      <a:pt x="177" y="553"/>
                    </a:cubicBezTo>
                    <a:cubicBezTo>
                      <a:pt x="0" y="524"/>
                      <a:pt x="119" y="6"/>
                      <a:pt x="266" y="0"/>
                    </a:cubicBezTo>
                    <a:close/>
                  </a:path>
                </a:pathLst>
              </a:custGeom>
              <a:solidFill>
                <a:srgbClr val="9493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38"/>
              <p:cNvSpPr/>
              <p:nvPr/>
            </p:nvSpPr>
            <p:spPr bwMode="auto">
              <a:xfrm>
                <a:off x="4492625" y="5259388"/>
                <a:ext cx="1187450" cy="696913"/>
              </a:xfrm>
              <a:custGeom>
                <a:avLst/>
                <a:gdLst>
                  <a:gd name="T0" fmla="*/ 666 w 666"/>
                  <a:gd name="T1" fmla="*/ 248 h 391"/>
                  <a:gd name="T2" fmla="*/ 455 w 666"/>
                  <a:gd name="T3" fmla="*/ 391 h 391"/>
                  <a:gd name="T4" fmla="*/ 211 w 666"/>
                  <a:gd name="T5" fmla="*/ 391 h 391"/>
                  <a:gd name="T6" fmla="*/ 0 w 666"/>
                  <a:gd name="T7" fmla="*/ 248 h 391"/>
                  <a:gd name="T8" fmla="*/ 211 w 666"/>
                  <a:gd name="T9" fmla="*/ 0 h 391"/>
                  <a:gd name="T10" fmla="*/ 455 w 666"/>
                  <a:gd name="T11" fmla="*/ 0 h 391"/>
                  <a:gd name="T12" fmla="*/ 666 w 666"/>
                  <a:gd name="T13" fmla="*/ 248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6" h="391">
                    <a:moveTo>
                      <a:pt x="666" y="248"/>
                    </a:moveTo>
                    <a:cubicBezTo>
                      <a:pt x="666" y="385"/>
                      <a:pt x="572" y="391"/>
                      <a:pt x="455" y="391"/>
                    </a:cubicBezTo>
                    <a:cubicBezTo>
                      <a:pt x="211" y="391"/>
                      <a:pt x="211" y="391"/>
                      <a:pt x="211" y="391"/>
                    </a:cubicBezTo>
                    <a:cubicBezTo>
                      <a:pt x="94" y="391"/>
                      <a:pt x="0" y="385"/>
                      <a:pt x="0" y="248"/>
                    </a:cubicBezTo>
                    <a:cubicBezTo>
                      <a:pt x="0" y="111"/>
                      <a:pt x="94" y="0"/>
                      <a:pt x="211" y="0"/>
                    </a:cubicBezTo>
                    <a:cubicBezTo>
                      <a:pt x="455" y="0"/>
                      <a:pt x="455" y="0"/>
                      <a:pt x="455" y="0"/>
                    </a:cubicBezTo>
                    <a:cubicBezTo>
                      <a:pt x="572" y="0"/>
                      <a:pt x="666" y="111"/>
                      <a:pt x="666" y="2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39"/>
              <p:cNvSpPr/>
              <p:nvPr/>
            </p:nvSpPr>
            <p:spPr bwMode="auto">
              <a:xfrm>
                <a:off x="5130800" y="5281613"/>
                <a:ext cx="187325" cy="165100"/>
              </a:xfrm>
              <a:custGeom>
                <a:avLst/>
                <a:gdLst>
                  <a:gd name="T0" fmla="*/ 118 w 118"/>
                  <a:gd name="T1" fmla="*/ 0 h 104"/>
                  <a:gd name="T2" fmla="*/ 99 w 118"/>
                  <a:gd name="T3" fmla="*/ 104 h 104"/>
                  <a:gd name="T4" fmla="*/ 0 w 118"/>
                  <a:gd name="T5" fmla="*/ 41 h 104"/>
                  <a:gd name="T6" fmla="*/ 118 w 118"/>
                  <a:gd name="T7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" h="104">
                    <a:moveTo>
                      <a:pt x="118" y="0"/>
                    </a:moveTo>
                    <a:lnTo>
                      <a:pt x="99" y="104"/>
                    </a:lnTo>
                    <a:lnTo>
                      <a:pt x="0" y="41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57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Freeform 40"/>
              <p:cNvSpPr/>
              <p:nvPr/>
            </p:nvSpPr>
            <p:spPr bwMode="auto">
              <a:xfrm>
                <a:off x="4856163" y="5281613"/>
                <a:ext cx="188912" cy="165100"/>
              </a:xfrm>
              <a:custGeom>
                <a:avLst/>
                <a:gdLst>
                  <a:gd name="T0" fmla="*/ 0 w 119"/>
                  <a:gd name="T1" fmla="*/ 0 h 104"/>
                  <a:gd name="T2" fmla="*/ 19 w 119"/>
                  <a:gd name="T3" fmla="*/ 104 h 104"/>
                  <a:gd name="T4" fmla="*/ 119 w 119"/>
                  <a:gd name="T5" fmla="*/ 41 h 104"/>
                  <a:gd name="T6" fmla="*/ 0 w 119"/>
                  <a:gd name="T7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9" h="104">
                    <a:moveTo>
                      <a:pt x="0" y="0"/>
                    </a:moveTo>
                    <a:lnTo>
                      <a:pt x="19" y="104"/>
                    </a:lnTo>
                    <a:lnTo>
                      <a:pt x="119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7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41"/>
              <p:cNvSpPr/>
              <p:nvPr/>
            </p:nvSpPr>
            <p:spPr bwMode="auto">
              <a:xfrm>
                <a:off x="4492625" y="5257801"/>
                <a:ext cx="593725" cy="698500"/>
              </a:xfrm>
              <a:custGeom>
                <a:avLst/>
                <a:gdLst>
                  <a:gd name="T0" fmla="*/ 191 w 333"/>
                  <a:gd name="T1" fmla="*/ 0 h 392"/>
                  <a:gd name="T2" fmla="*/ 0 w 333"/>
                  <a:gd name="T3" fmla="*/ 248 h 392"/>
                  <a:gd name="T4" fmla="*/ 211 w 333"/>
                  <a:gd name="T5" fmla="*/ 392 h 392"/>
                  <a:gd name="T6" fmla="*/ 333 w 333"/>
                  <a:gd name="T7" fmla="*/ 392 h 392"/>
                  <a:gd name="T8" fmla="*/ 191 w 333"/>
                  <a:gd name="T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392">
                    <a:moveTo>
                      <a:pt x="191" y="0"/>
                    </a:moveTo>
                    <a:cubicBezTo>
                      <a:pt x="84" y="12"/>
                      <a:pt x="0" y="118"/>
                      <a:pt x="0" y="248"/>
                    </a:cubicBezTo>
                    <a:cubicBezTo>
                      <a:pt x="0" y="386"/>
                      <a:pt x="94" y="392"/>
                      <a:pt x="211" y="392"/>
                    </a:cubicBezTo>
                    <a:cubicBezTo>
                      <a:pt x="333" y="392"/>
                      <a:pt x="333" y="392"/>
                      <a:pt x="333" y="392"/>
                    </a:cubicBezTo>
                    <a:cubicBezTo>
                      <a:pt x="170" y="243"/>
                      <a:pt x="187" y="30"/>
                      <a:pt x="191" y="0"/>
                    </a:cubicBezTo>
                    <a:close/>
                  </a:path>
                </a:pathLst>
              </a:custGeom>
              <a:solidFill>
                <a:srgbClr val="CF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42"/>
              <p:cNvSpPr/>
              <p:nvPr/>
            </p:nvSpPr>
            <p:spPr bwMode="auto">
              <a:xfrm>
                <a:off x="5086350" y="5257801"/>
                <a:ext cx="593725" cy="698500"/>
              </a:xfrm>
              <a:custGeom>
                <a:avLst/>
                <a:gdLst>
                  <a:gd name="T0" fmla="*/ 143 w 333"/>
                  <a:gd name="T1" fmla="*/ 0 h 392"/>
                  <a:gd name="T2" fmla="*/ 333 w 333"/>
                  <a:gd name="T3" fmla="*/ 248 h 392"/>
                  <a:gd name="T4" fmla="*/ 122 w 333"/>
                  <a:gd name="T5" fmla="*/ 392 h 392"/>
                  <a:gd name="T6" fmla="*/ 0 w 333"/>
                  <a:gd name="T7" fmla="*/ 392 h 392"/>
                  <a:gd name="T8" fmla="*/ 143 w 333"/>
                  <a:gd name="T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392">
                    <a:moveTo>
                      <a:pt x="143" y="0"/>
                    </a:moveTo>
                    <a:cubicBezTo>
                      <a:pt x="250" y="12"/>
                      <a:pt x="333" y="118"/>
                      <a:pt x="333" y="248"/>
                    </a:cubicBezTo>
                    <a:cubicBezTo>
                      <a:pt x="333" y="386"/>
                      <a:pt x="239" y="392"/>
                      <a:pt x="122" y="392"/>
                    </a:cubicBezTo>
                    <a:cubicBezTo>
                      <a:pt x="0" y="392"/>
                      <a:pt x="0" y="392"/>
                      <a:pt x="0" y="392"/>
                    </a:cubicBezTo>
                    <a:cubicBezTo>
                      <a:pt x="164" y="243"/>
                      <a:pt x="146" y="30"/>
                      <a:pt x="143" y="0"/>
                    </a:cubicBezTo>
                    <a:close/>
                  </a:path>
                </a:pathLst>
              </a:custGeom>
              <a:solidFill>
                <a:srgbClr val="CF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Oval 43"/>
              <p:cNvSpPr>
                <a:spLocks noChangeArrowheads="1"/>
              </p:cNvSpPr>
              <p:nvPr/>
            </p:nvSpPr>
            <p:spPr bwMode="auto">
              <a:xfrm>
                <a:off x="5021263" y="5297488"/>
                <a:ext cx="130175" cy="166688"/>
              </a:xfrm>
              <a:prstGeom prst="ellipse">
                <a:avLst/>
              </a:prstGeom>
              <a:solidFill>
                <a:srgbClr val="57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44"/>
              <p:cNvSpPr/>
              <p:nvPr/>
            </p:nvSpPr>
            <p:spPr bwMode="auto">
              <a:xfrm>
                <a:off x="4914900" y="5381626"/>
                <a:ext cx="179387" cy="311150"/>
              </a:xfrm>
              <a:custGeom>
                <a:avLst/>
                <a:gdLst>
                  <a:gd name="T0" fmla="*/ 97 w 113"/>
                  <a:gd name="T1" fmla="*/ 0 h 196"/>
                  <a:gd name="T2" fmla="*/ 0 w 113"/>
                  <a:gd name="T3" fmla="*/ 153 h 196"/>
                  <a:gd name="T4" fmla="*/ 88 w 113"/>
                  <a:gd name="T5" fmla="*/ 196 h 196"/>
                  <a:gd name="T6" fmla="*/ 113 w 113"/>
                  <a:gd name="T7" fmla="*/ 9 h 196"/>
                  <a:gd name="T8" fmla="*/ 97 w 113"/>
                  <a:gd name="T9" fmla="*/ 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196">
                    <a:moveTo>
                      <a:pt x="97" y="0"/>
                    </a:moveTo>
                    <a:lnTo>
                      <a:pt x="0" y="153"/>
                    </a:lnTo>
                    <a:lnTo>
                      <a:pt x="88" y="196"/>
                    </a:lnTo>
                    <a:lnTo>
                      <a:pt x="113" y="9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57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45"/>
              <p:cNvSpPr/>
              <p:nvPr/>
            </p:nvSpPr>
            <p:spPr bwMode="auto">
              <a:xfrm>
                <a:off x="5083175" y="5387976"/>
                <a:ext cx="174625" cy="304800"/>
              </a:xfrm>
              <a:custGeom>
                <a:avLst/>
                <a:gdLst>
                  <a:gd name="T0" fmla="*/ 0 w 110"/>
                  <a:gd name="T1" fmla="*/ 18 h 192"/>
                  <a:gd name="T2" fmla="*/ 36 w 110"/>
                  <a:gd name="T3" fmla="*/ 192 h 192"/>
                  <a:gd name="T4" fmla="*/ 110 w 110"/>
                  <a:gd name="T5" fmla="*/ 138 h 192"/>
                  <a:gd name="T6" fmla="*/ 9 w 110"/>
                  <a:gd name="T7" fmla="*/ 0 h 192"/>
                  <a:gd name="T8" fmla="*/ 0 w 110"/>
                  <a:gd name="T9" fmla="*/ 18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92">
                    <a:moveTo>
                      <a:pt x="0" y="18"/>
                    </a:moveTo>
                    <a:lnTo>
                      <a:pt x="36" y="192"/>
                    </a:lnTo>
                    <a:lnTo>
                      <a:pt x="110" y="138"/>
                    </a:lnTo>
                    <a:lnTo>
                      <a:pt x="9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57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46"/>
              <p:cNvSpPr/>
              <p:nvPr/>
            </p:nvSpPr>
            <p:spPr bwMode="auto">
              <a:xfrm>
                <a:off x="4497388" y="4733926"/>
                <a:ext cx="195262" cy="223838"/>
              </a:xfrm>
              <a:custGeom>
                <a:avLst/>
                <a:gdLst>
                  <a:gd name="T0" fmla="*/ 109 w 109"/>
                  <a:gd name="T1" fmla="*/ 63 h 125"/>
                  <a:gd name="T2" fmla="*/ 55 w 109"/>
                  <a:gd name="T3" fmla="*/ 125 h 125"/>
                  <a:gd name="T4" fmla="*/ 0 w 109"/>
                  <a:gd name="T5" fmla="*/ 63 h 125"/>
                  <a:gd name="T6" fmla="*/ 55 w 109"/>
                  <a:gd name="T7" fmla="*/ 0 h 125"/>
                  <a:gd name="T8" fmla="*/ 109 w 109"/>
                  <a:gd name="T9" fmla="*/ 6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25">
                    <a:moveTo>
                      <a:pt x="109" y="63"/>
                    </a:moveTo>
                    <a:cubicBezTo>
                      <a:pt x="109" y="97"/>
                      <a:pt x="84" y="125"/>
                      <a:pt x="55" y="125"/>
                    </a:cubicBezTo>
                    <a:cubicBezTo>
                      <a:pt x="24" y="125"/>
                      <a:pt x="0" y="97"/>
                      <a:pt x="0" y="63"/>
                    </a:cubicBezTo>
                    <a:cubicBezTo>
                      <a:pt x="0" y="28"/>
                      <a:pt x="24" y="0"/>
                      <a:pt x="55" y="0"/>
                    </a:cubicBezTo>
                    <a:cubicBezTo>
                      <a:pt x="84" y="0"/>
                      <a:pt x="109" y="28"/>
                      <a:pt x="109" y="63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47"/>
              <p:cNvSpPr/>
              <p:nvPr/>
            </p:nvSpPr>
            <p:spPr bwMode="auto">
              <a:xfrm>
                <a:off x="5478463" y="4733926"/>
                <a:ext cx="195262" cy="223838"/>
              </a:xfrm>
              <a:custGeom>
                <a:avLst/>
                <a:gdLst>
                  <a:gd name="T0" fmla="*/ 109 w 109"/>
                  <a:gd name="T1" fmla="*/ 63 h 125"/>
                  <a:gd name="T2" fmla="*/ 54 w 109"/>
                  <a:gd name="T3" fmla="*/ 125 h 125"/>
                  <a:gd name="T4" fmla="*/ 0 w 109"/>
                  <a:gd name="T5" fmla="*/ 63 h 125"/>
                  <a:gd name="T6" fmla="*/ 54 w 109"/>
                  <a:gd name="T7" fmla="*/ 0 h 125"/>
                  <a:gd name="T8" fmla="*/ 109 w 109"/>
                  <a:gd name="T9" fmla="*/ 6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25">
                    <a:moveTo>
                      <a:pt x="109" y="63"/>
                    </a:moveTo>
                    <a:cubicBezTo>
                      <a:pt x="109" y="97"/>
                      <a:pt x="85" y="125"/>
                      <a:pt x="54" y="125"/>
                    </a:cubicBezTo>
                    <a:cubicBezTo>
                      <a:pt x="25" y="125"/>
                      <a:pt x="0" y="97"/>
                      <a:pt x="0" y="63"/>
                    </a:cubicBezTo>
                    <a:cubicBezTo>
                      <a:pt x="0" y="28"/>
                      <a:pt x="25" y="0"/>
                      <a:pt x="54" y="0"/>
                    </a:cubicBezTo>
                    <a:cubicBezTo>
                      <a:pt x="85" y="0"/>
                      <a:pt x="109" y="28"/>
                      <a:pt x="109" y="63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48"/>
              <p:cNvSpPr/>
              <p:nvPr/>
            </p:nvSpPr>
            <p:spPr bwMode="auto">
              <a:xfrm>
                <a:off x="4595813" y="4224338"/>
                <a:ext cx="979487" cy="1128713"/>
              </a:xfrm>
              <a:custGeom>
                <a:avLst/>
                <a:gdLst>
                  <a:gd name="T0" fmla="*/ 549 w 549"/>
                  <a:gd name="T1" fmla="*/ 317 h 633"/>
                  <a:gd name="T2" fmla="*/ 275 w 549"/>
                  <a:gd name="T3" fmla="*/ 633 h 633"/>
                  <a:gd name="T4" fmla="*/ 0 w 549"/>
                  <a:gd name="T5" fmla="*/ 317 h 633"/>
                  <a:gd name="T6" fmla="*/ 275 w 549"/>
                  <a:gd name="T7" fmla="*/ 0 h 633"/>
                  <a:gd name="T8" fmla="*/ 549 w 549"/>
                  <a:gd name="T9" fmla="*/ 317 h 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9" h="633">
                    <a:moveTo>
                      <a:pt x="549" y="317"/>
                    </a:moveTo>
                    <a:cubicBezTo>
                      <a:pt x="549" y="491"/>
                      <a:pt x="427" y="633"/>
                      <a:pt x="275" y="633"/>
                    </a:cubicBezTo>
                    <a:cubicBezTo>
                      <a:pt x="122" y="633"/>
                      <a:pt x="0" y="491"/>
                      <a:pt x="0" y="317"/>
                    </a:cubicBezTo>
                    <a:cubicBezTo>
                      <a:pt x="0" y="141"/>
                      <a:pt x="122" y="0"/>
                      <a:pt x="275" y="0"/>
                    </a:cubicBezTo>
                    <a:cubicBezTo>
                      <a:pt x="427" y="0"/>
                      <a:pt x="549" y="141"/>
                      <a:pt x="549" y="317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49"/>
              <p:cNvSpPr/>
              <p:nvPr/>
            </p:nvSpPr>
            <p:spPr bwMode="auto">
              <a:xfrm>
                <a:off x="4545013" y="4083051"/>
                <a:ext cx="1089025" cy="704850"/>
              </a:xfrm>
              <a:custGeom>
                <a:avLst/>
                <a:gdLst>
                  <a:gd name="T0" fmla="*/ 304 w 611"/>
                  <a:gd name="T1" fmla="*/ 0 h 395"/>
                  <a:gd name="T2" fmla="*/ 15 w 611"/>
                  <a:gd name="T3" fmla="*/ 367 h 395"/>
                  <a:gd name="T4" fmla="*/ 290 w 611"/>
                  <a:gd name="T5" fmla="*/ 171 h 395"/>
                  <a:gd name="T6" fmla="*/ 593 w 611"/>
                  <a:gd name="T7" fmla="*/ 370 h 395"/>
                  <a:gd name="T8" fmla="*/ 304 w 611"/>
                  <a:gd name="T9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1" h="395">
                    <a:moveTo>
                      <a:pt x="304" y="0"/>
                    </a:moveTo>
                    <a:cubicBezTo>
                      <a:pt x="79" y="0"/>
                      <a:pt x="0" y="181"/>
                      <a:pt x="15" y="367"/>
                    </a:cubicBezTo>
                    <a:cubicBezTo>
                      <a:pt x="97" y="393"/>
                      <a:pt x="183" y="328"/>
                      <a:pt x="290" y="171"/>
                    </a:cubicBezTo>
                    <a:cubicBezTo>
                      <a:pt x="290" y="171"/>
                      <a:pt x="422" y="395"/>
                      <a:pt x="593" y="370"/>
                    </a:cubicBezTo>
                    <a:cubicBezTo>
                      <a:pt x="611" y="156"/>
                      <a:pt x="528" y="0"/>
                      <a:pt x="304" y="0"/>
                    </a:cubicBezTo>
                    <a:close/>
                  </a:path>
                </a:pathLst>
              </a:custGeom>
              <a:solidFill>
                <a:srgbClr val="9493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28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22049" y="1408960"/>
            <a:ext cx="5016017" cy="3810218"/>
            <a:chOff x="99060" y="782406"/>
            <a:chExt cx="3770033" cy="2862721"/>
          </a:xfrm>
        </p:grpSpPr>
        <p:sp>
          <p:nvSpPr>
            <p:cNvPr id="5" name="矩形 4"/>
            <p:cNvSpPr/>
            <p:nvPr/>
          </p:nvSpPr>
          <p:spPr>
            <a:xfrm>
              <a:off x="390525" y="902154"/>
              <a:ext cx="3478568" cy="27429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94A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" y="782406"/>
              <a:ext cx="3770033" cy="2862721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6247588" y="2251994"/>
            <a:ext cx="5050314" cy="2447237"/>
            <a:chOff x="6899003" y="2180754"/>
            <a:chExt cx="5050971" cy="2446670"/>
          </a:xfrm>
        </p:grpSpPr>
        <p:sp>
          <p:nvSpPr>
            <p:cNvPr id="8" name="TextBox 11"/>
            <p:cNvSpPr txBox="1">
              <a:spLocks noChangeArrowheads="1"/>
            </p:cNvSpPr>
            <p:nvPr/>
          </p:nvSpPr>
          <p:spPr bwMode="auto">
            <a:xfrm>
              <a:off x="6899004" y="2180754"/>
              <a:ext cx="5050970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11"/>
            <p:cNvSpPr txBox="1">
              <a:spLocks noChangeArrowheads="1"/>
            </p:cNvSpPr>
            <p:nvPr/>
          </p:nvSpPr>
          <p:spPr bwMode="auto">
            <a:xfrm>
              <a:off x="6899003" y="3565595"/>
              <a:ext cx="5050971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6" b="52297"/>
          <a:stretch>
            <a:fillRect/>
          </a:stretch>
        </p:blipFill>
        <p:spPr>
          <a:xfrm>
            <a:off x="1" y="705316"/>
            <a:ext cx="12190413" cy="2337341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997602" y="3906097"/>
            <a:ext cx="316410" cy="313338"/>
            <a:chOff x="410362" y="3020787"/>
            <a:chExt cx="237338" cy="234949"/>
          </a:xfrm>
        </p:grpSpPr>
        <p:sp>
          <p:nvSpPr>
            <p:cNvPr id="10" name="矩形 9"/>
            <p:cNvSpPr/>
            <p:nvPr/>
          </p:nvSpPr>
          <p:spPr>
            <a:xfrm>
              <a:off x="410362" y="3020787"/>
              <a:ext cx="237338" cy="234949"/>
            </a:xfrm>
            <a:prstGeom prst="rect">
              <a:avLst/>
            </a:prstGeom>
            <a:solidFill>
              <a:srgbClr val="977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464820" y="3094808"/>
              <a:ext cx="127000" cy="99060"/>
            </a:xfrm>
            <a:prstGeom prst="chevron">
              <a:avLst>
                <a:gd name="adj" fmla="val 716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7" name="TextBox 11"/>
          <p:cNvSpPr txBox="1">
            <a:spLocks noChangeArrowheads="1"/>
          </p:cNvSpPr>
          <p:nvPr/>
        </p:nvSpPr>
        <p:spPr bwMode="auto">
          <a:xfrm>
            <a:off x="1590468" y="3767506"/>
            <a:ext cx="4170538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</a:t>
            </a:r>
            <a:endParaRPr lang="zh-CN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650180" y="3914199"/>
            <a:ext cx="316410" cy="313338"/>
            <a:chOff x="410362" y="3020787"/>
            <a:chExt cx="237338" cy="234949"/>
          </a:xfrm>
        </p:grpSpPr>
        <p:sp>
          <p:nvSpPr>
            <p:cNvPr id="34" name="矩形 33"/>
            <p:cNvSpPr/>
            <p:nvPr/>
          </p:nvSpPr>
          <p:spPr>
            <a:xfrm>
              <a:off x="410362" y="3020787"/>
              <a:ext cx="237338" cy="234949"/>
            </a:xfrm>
            <a:prstGeom prst="rect">
              <a:avLst/>
            </a:prstGeom>
            <a:solidFill>
              <a:srgbClr val="977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5" name="燕尾形 34"/>
            <p:cNvSpPr/>
            <p:nvPr/>
          </p:nvSpPr>
          <p:spPr>
            <a:xfrm>
              <a:off x="464820" y="3094808"/>
              <a:ext cx="127000" cy="99060"/>
            </a:xfrm>
            <a:prstGeom prst="chevron">
              <a:avLst>
                <a:gd name="adj" fmla="val 716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38" name="TextBox 11"/>
          <p:cNvSpPr txBox="1">
            <a:spLocks noChangeArrowheads="1"/>
          </p:cNvSpPr>
          <p:nvPr/>
        </p:nvSpPr>
        <p:spPr bwMode="auto">
          <a:xfrm>
            <a:off x="7243048" y="3767506"/>
            <a:ext cx="4170538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</a:t>
            </a:r>
            <a:endParaRPr lang="zh-CN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997602" y="4927773"/>
            <a:ext cx="316410" cy="313338"/>
            <a:chOff x="410362" y="3020787"/>
            <a:chExt cx="237338" cy="234949"/>
          </a:xfrm>
        </p:grpSpPr>
        <p:sp>
          <p:nvSpPr>
            <p:cNvPr id="40" name="矩形 39"/>
            <p:cNvSpPr/>
            <p:nvPr/>
          </p:nvSpPr>
          <p:spPr>
            <a:xfrm>
              <a:off x="410362" y="3020787"/>
              <a:ext cx="237338" cy="234949"/>
            </a:xfrm>
            <a:prstGeom prst="rect">
              <a:avLst/>
            </a:prstGeom>
            <a:solidFill>
              <a:srgbClr val="977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1" name="燕尾形 40"/>
            <p:cNvSpPr/>
            <p:nvPr/>
          </p:nvSpPr>
          <p:spPr>
            <a:xfrm>
              <a:off x="464820" y="3094808"/>
              <a:ext cx="127000" cy="99060"/>
            </a:xfrm>
            <a:prstGeom prst="chevron">
              <a:avLst>
                <a:gd name="adj" fmla="val 716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42" name="TextBox 11"/>
          <p:cNvSpPr txBox="1">
            <a:spLocks noChangeArrowheads="1"/>
          </p:cNvSpPr>
          <p:nvPr/>
        </p:nvSpPr>
        <p:spPr bwMode="auto">
          <a:xfrm>
            <a:off x="1590468" y="4789185"/>
            <a:ext cx="4170538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</a:t>
            </a:r>
            <a:endParaRPr lang="zh-CN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6650180" y="4935878"/>
            <a:ext cx="316410" cy="313338"/>
            <a:chOff x="410362" y="3020787"/>
            <a:chExt cx="237338" cy="234949"/>
          </a:xfrm>
        </p:grpSpPr>
        <p:sp>
          <p:nvSpPr>
            <p:cNvPr id="44" name="矩形 43"/>
            <p:cNvSpPr/>
            <p:nvPr/>
          </p:nvSpPr>
          <p:spPr>
            <a:xfrm>
              <a:off x="410362" y="3020787"/>
              <a:ext cx="237338" cy="234949"/>
            </a:xfrm>
            <a:prstGeom prst="rect">
              <a:avLst/>
            </a:prstGeom>
            <a:solidFill>
              <a:srgbClr val="977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5" name="燕尾形 44"/>
            <p:cNvSpPr/>
            <p:nvPr/>
          </p:nvSpPr>
          <p:spPr>
            <a:xfrm>
              <a:off x="464820" y="3094808"/>
              <a:ext cx="127000" cy="99060"/>
            </a:xfrm>
            <a:prstGeom prst="chevron">
              <a:avLst>
                <a:gd name="adj" fmla="val 716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46" name="TextBox 11"/>
          <p:cNvSpPr txBox="1">
            <a:spLocks noChangeArrowheads="1"/>
          </p:cNvSpPr>
          <p:nvPr/>
        </p:nvSpPr>
        <p:spPr bwMode="auto">
          <a:xfrm>
            <a:off x="7243048" y="4789185"/>
            <a:ext cx="4170538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</a:t>
            </a:r>
            <a:endParaRPr lang="zh-CN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51"/>
          <a:stretch>
            <a:fillRect/>
          </a:stretch>
        </p:blipFill>
        <p:spPr>
          <a:xfrm>
            <a:off x="9505231" y="464496"/>
            <a:ext cx="2685183" cy="54390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38" y="722480"/>
            <a:ext cx="1861070" cy="15771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5"/>
          <a:stretch>
            <a:fillRect/>
          </a:stretch>
        </p:blipFill>
        <p:spPr>
          <a:xfrm>
            <a:off x="5982708" y="722482"/>
            <a:ext cx="1714785" cy="15622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5"/>
          <a:stretch>
            <a:fillRect/>
          </a:stretch>
        </p:blipFill>
        <p:spPr>
          <a:xfrm>
            <a:off x="6079378" y="2371819"/>
            <a:ext cx="3598887" cy="191224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112491" y="4366774"/>
            <a:ext cx="1618117" cy="1562207"/>
            <a:chOff x="4679950" y="3802158"/>
            <a:chExt cx="1213746" cy="1171384"/>
          </a:xfrm>
        </p:grpSpPr>
        <p:sp>
          <p:nvSpPr>
            <p:cNvPr id="8" name="矩形 7"/>
            <p:cNvSpPr/>
            <p:nvPr/>
          </p:nvSpPr>
          <p:spPr>
            <a:xfrm>
              <a:off x="4679950" y="3802158"/>
              <a:ext cx="1213746" cy="11713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9211" y="3829050"/>
              <a:ext cx="1038161" cy="1104900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7817194" y="726908"/>
            <a:ext cx="1861070" cy="1562207"/>
            <a:chOff x="5863659" y="790766"/>
            <a:chExt cx="1395984" cy="1171384"/>
          </a:xfrm>
        </p:grpSpPr>
        <p:sp>
          <p:nvSpPr>
            <p:cNvPr id="18" name="矩形 17"/>
            <p:cNvSpPr/>
            <p:nvPr/>
          </p:nvSpPr>
          <p:spPr>
            <a:xfrm>
              <a:off x="5863659" y="790766"/>
              <a:ext cx="1395984" cy="11713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72" b="18921"/>
            <a:stretch>
              <a:fillRect/>
            </a:stretch>
          </p:blipFill>
          <p:spPr>
            <a:xfrm>
              <a:off x="6148053" y="790766"/>
              <a:ext cx="827195" cy="1163930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8" r="13158"/>
          <a:stretch>
            <a:fillRect/>
          </a:stretch>
        </p:blipFill>
        <p:spPr>
          <a:xfrm>
            <a:off x="7917428" y="4383667"/>
            <a:ext cx="1760838" cy="152841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" y="2371821"/>
            <a:ext cx="5863009" cy="1909071"/>
            <a:chOff x="1" y="2917370"/>
            <a:chExt cx="5863772" cy="1908629"/>
          </a:xfrm>
        </p:grpSpPr>
        <p:sp>
          <p:nvSpPr>
            <p:cNvPr id="23" name="矩形 22"/>
            <p:cNvSpPr/>
            <p:nvPr/>
          </p:nvSpPr>
          <p:spPr>
            <a:xfrm>
              <a:off x="1" y="2917370"/>
              <a:ext cx="5863772" cy="1908629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68334" y="3139960"/>
              <a:ext cx="5395438" cy="1318307"/>
              <a:chOff x="1531775" y="3237283"/>
              <a:chExt cx="5395438" cy="1318307"/>
            </a:xfrm>
          </p:grpSpPr>
          <p:sp>
            <p:nvSpPr>
              <p:cNvPr id="26" name="Text Box 11"/>
              <p:cNvSpPr txBox="1">
                <a:spLocks noChangeArrowheads="1"/>
              </p:cNvSpPr>
              <p:nvPr/>
            </p:nvSpPr>
            <p:spPr bwMode="auto">
              <a:xfrm>
                <a:off x="1531775" y="3655344"/>
                <a:ext cx="5395438" cy="900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  <a:buClr>
                    <a:srgbClr val="0070C0"/>
                  </a:buClr>
                  <a:defRPr/>
                </a:pP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设计机构。拥有国内顶尖的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551846" y="3237283"/>
                <a:ext cx="2052177" cy="438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ct val="125000"/>
                  </a:lnSpc>
                  <a:buClr>
                    <a:srgbClr val="0070C0"/>
                  </a:buClr>
                  <a:defRPr/>
                </a:pPr>
                <a:r>
                  <a:rPr lang="zh-CN" altLang="en-US" sz="18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1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4447</Words>
  <Application>WPS 演示</Application>
  <PresentationFormat>自定义</PresentationFormat>
  <Paragraphs>438</Paragraphs>
  <Slides>29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50" baseType="lpstr">
      <vt:lpstr>Arial</vt:lpstr>
      <vt:lpstr>宋体</vt:lpstr>
      <vt:lpstr>Wingdings</vt:lpstr>
      <vt:lpstr>Calibri</vt:lpstr>
      <vt:lpstr>Swis721 Blk BT</vt:lpstr>
      <vt:lpstr>Yu Gothic Light</vt:lpstr>
      <vt:lpstr>Segoe UI Black</vt:lpstr>
      <vt:lpstr>NanLiHei_Eurostile</vt:lpstr>
      <vt:lpstr>方正粗倩简体</vt:lpstr>
      <vt:lpstr>方正正中黑简体</vt:lpstr>
      <vt:lpstr>微软雅黑</vt:lpstr>
      <vt:lpstr>方正中倩简体</vt:lpstr>
      <vt:lpstr>Arial Unicode MS</vt:lpstr>
      <vt:lpstr>Calibri Light</vt:lpstr>
      <vt:lpstr>等线</vt:lpstr>
      <vt:lpstr>经典平黑简</vt:lpstr>
      <vt:lpstr>Calibri</vt:lpstr>
      <vt:lpstr>Segoe UI</vt:lpstr>
      <vt:lpstr>Arial Black</vt:lpstr>
      <vt:lpstr>创艺简细圆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5</cp:revision>
  <dcterms:created xsi:type="dcterms:W3CDTF">2015-03-23T08:22:00Z</dcterms:created>
  <dcterms:modified xsi:type="dcterms:W3CDTF">2018-08-28T03:43:33Z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